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63"/>
  </p:notesMasterIdLst>
  <p:handoutMasterIdLst>
    <p:handoutMasterId r:id="rId64"/>
  </p:handoutMasterIdLst>
  <p:sldIdLst>
    <p:sldId id="266" r:id="rId5"/>
    <p:sldId id="267" r:id="rId6"/>
    <p:sldId id="411" r:id="rId7"/>
    <p:sldId id="268" r:id="rId8"/>
    <p:sldId id="264" r:id="rId9"/>
    <p:sldId id="261" r:id="rId10"/>
    <p:sldId id="262" r:id="rId11"/>
    <p:sldId id="260" r:id="rId12"/>
    <p:sldId id="263" r:id="rId13"/>
    <p:sldId id="407" r:id="rId14"/>
    <p:sldId id="408" r:id="rId15"/>
    <p:sldId id="256" r:id="rId16"/>
    <p:sldId id="305" r:id="rId17"/>
    <p:sldId id="270" r:id="rId18"/>
    <p:sldId id="400" r:id="rId19"/>
    <p:sldId id="265" r:id="rId20"/>
    <p:sldId id="388" r:id="rId21"/>
    <p:sldId id="311" r:id="rId22"/>
    <p:sldId id="276" r:id="rId23"/>
    <p:sldId id="401" r:id="rId24"/>
    <p:sldId id="402" r:id="rId25"/>
    <p:sldId id="403" r:id="rId26"/>
    <p:sldId id="298" r:id="rId27"/>
    <p:sldId id="404" r:id="rId28"/>
    <p:sldId id="405" r:id="rId29"/>
    <p:sldId id="288" r:id="rId30"/>
    <p:sldId id="373" r:id="rId31"/>
    <p:sldId id="374" r:id="rId32"/>
    <p:sldId id="375" r:id="rId33"/>
    <p:sldId id="376" r:id="rId34"/>
    <p:sldId id="409" r:id="rId35"/>
    <p:sldId id="367" r:id="rId36"/>
    <p:sldId id="369" r:id="rId37"/>
    <p:sldId id="370" r:id="rId38"/>
    <p:sldId id="397" r:id="rId39"/>
    <p:sldId id="368" r:id="rId40"/>
    <p:sldId id="410" r:id="rId41"/>
    <p:sldId id="259" r:id="rId42"/>
    <p:sldId id="283" r:id="rId43"/>
    <p:sldId id="385" r:id="rId44"/>
    <p:sldId id="361" r:id="rId45"/>
    <p:sldId id="313" r:id="rId46"/>
    <p:sldId id="346" r:id="rId47"/>
    <p:sldId id="382" r:id="rId48"/>
    <p:sldId id="364" r:id="rId49"/>
    <p:sldId id="383" r:id="rId50"/>
    <p:sldId id="347" r:id="rId51"/>
    <p:sldId id="359" r:id="rId52"/>
    <p:sldId id="384" r:id="rId53"/>
    <p:sldId id="406" r:id="rId54"/>
    <p:sldId id="360" r:id="rId55"/>
    <p:sldId id="362" r:id="rId56"/>
    <p:sldId id="363" r:id="rId57"/>
    <p:sldId id="307" r:id="rId58"/>
    <p:sldId id="271" r:id="rId59"/>
    <p:sldId id="396" r:id="rId60"/>
    <p:sldId id="272" r:id="rId61"/>
    <p:sldId id="358"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AE27C9-33C4-4611-97CF-1322F7E3A04D}" v="161" dt="2022-10-03T20:35:54.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bert Isabella" userId="d30d61fe-931f-460a-9f47-3d7aff409a00" providerId="ADAL" clId="{BE993E82-51DB-4828-A933-09E043CB8EE3}"/>
    <pc:docChg chg="undo custSel mod addSld delSld modSld sldOrd">
      <pc:chgData name="Torbert Isabella" userId="d30d61fe-931f-460a-9f47-3d7aff409a00" providerId="ADAL" clId="{BE993E82-51DB-4828-A933-09E043CB8EE3}" dt="2022-03-03T16:52:20.834" v="3364" actId="2696"/>
      <pc:docMkLst>
        <pc:docMk/>
      </pc:docMkLst>
      <pc:sldChg chg="delSp modSp add mod setBg delDesignElem chgLayout">
        <pc:chgData name="Torbert Isabella" userId="d30d61fe-931f-460a-9f47-3d7aff409a00" providerId="ADAL" clId="{BE993E82-51DB-4828-A933-09E043CB8EE3}" dt="2022-03-01T12:46:06.763" v="2769" actId="14100"/>
        <pc:sldMkLst>
          <pc:docMk/>
          <pc:sldMk cId="2015119027" sldId="256"/>
        </pc:sldMkLst>
        <pc:spChg chg="mod">
          <ac:chgData name="Torbert Isabella" userId="d30d61fe-931f-460a-9f47-3d7aff409a00" providerId="ADAL" clId="{BE993E82-51DB-4828-A933-09E043CB8EE3}" dt="2022-03-01T12:45:47.056" v="2767" actId="26606"/>
          <ac:spMkLst>
            <pc:docMk/>
            <pc:sldMk cId="2015119027" sldId="256"/>
            <ac:spMk id="4" creationId="{00000000-0000-0000-0000-000000000000}"/>
          </ac:spMkLst>
        </pc:spChg>
        <pc:spChg chg="mod">
          <ac:chgData name="Torbert Isabella" userId="d30d61fe-931f-460a-9f47-3d7aff409a00" providerId="ADAL" clId="{BE993E82-51DB-4828-A933-09E043CB8EE3}" dt="2022-03-01T12:46:06.763" v="2769" actId="14100"/>
          <ac:spMkLst>
            <pc:docMk/>
            <pc:sldMk cId="2015119027" sldId="256"/>
            <ac:spMk id="5" creationId="{00000000-0000-0000-0000-000000000000}"/>
          </ac:spMkLst>
        </pc:spChg>
        <pc:spChg chg="del">
          <ac:chgData name="Torbert Isabella" userId="d30d61fe-931f-460a-9f47-3d7aff409a00" providerId="ADAL" clId="{BE993E82-51DB-4828-A933-09E043CB8EE3}" dt="2022-03-01T12:44:21.574" v="2750"/>
          <ac:spMkLst>
            <pc:docMk/>
            <pc:sldMk cId="2015119027" sldId="256"/>
            <ac:spMk id="12" creationId="{4999FE9C-D8F9-4F9B-B95B-608C3EF6B209}"/>
          </ac:spMkLst>
        </pc:spChg>
        <pc:spChg chg="del">
          <ac:chgData name="Torbert Isabella" userId="d30d61fe-931f-460a-9f47-3d7aff409a00" providerId="ADAL" clId="{BE993E82-51DB-4828-A933-09E043CB8EE3}" dt="2022-03-01T12:44:21.574" v="2750"/>
          <ac:spMkLst>
            <pc:docMk/>
            <pc:sldMk cId="2015119027" sldId="256"/>
            <ac:spMk id="14" creationId="{CD000060-D06D-4A48-BD8E-978966CCA797}"/>
          </ac:spMkLst>
        </pc:spChg>
        <pc:spChg chg="del">
          <ac:chgData name="Torbert Isabella" userId="d30d61fe-931f-460a-9f47-3d7aff409a00" providerId="ADAL" clId="{BE993E82-51DB-4828-A933-09E043CB8EE3}" dt="2022-03-01T12:44:21.574" v="2750"/>
          <ac:spMkLst>
            <pc:docMk/>
            <pc:sldMk cId="2015119027" sldId="256"/>
            <ac:spMk id="16" creationId="{DE4E5113-B3D0-40F8-9F39-B2C2BF92AE31}"/>
          </ac:spMkLst>
        </pc:spChg>
        <pc:picChg chg="mod">
          <ac:chgData name="Torbert Isabella" userId="d30d61fe-931f-460a-9f47-3d7aff409a00" providerId="ADAL" clId="{BE993E82-51DB-4828-A933-09E043CB8EE3}" dt="2022-03-01T12:45:47.056" v="2767" actId="26606"/>
          <ac:picMkLst>
            <pc:docMk/>
            <pc:sldMk cId="2015119027" sldId="256"/>
            <ac:picMk id="7" creationId="{00000000-0000-0000-0000-000000000000}"/>
          </ac:picMkLst>
        </pc:picChg>
      </pc:sldChg>
      <pc:sldChg chg="addSp delSp modSp add mod modTransition setBg modClrScheme delDesignElem chgLayout">
        <pc:chgData name="Torbert Isabella" userId="d30d61fe-931f-460a-9f47-3d7aff409a00" providerId="ADAL" clId="{BE993E82-51DB-4828-A933-09E043CB8EE3}" dt="2022-02-23T15:17:18.254" v="884" actId="14100"/>
        <pc:sldMkLst>
          <pc:docMk/>
          <pc:sldMk cId="3272969066" sldId="259"/>
        </pc:sldMkLst>
        <pc:spChg chg="add mod">
          <ac:chgData name="Torbert Isabella" userId="d30d61fe-931f-460a-9f47-3d7aff409a00" providerId="ADAL" clId="{BE993E82-51DB-4828-A933-09E043CB8EE3}" dt="2022-02-23T15:16:51.803" v="881" actId="255"/>
          <ac:spMkLst>
            <pc:docMk/>
            <pc:sldMk cId="3272969066" sldId="259"/>
            <ac:spMk id="3" creationId="{00000000-0000-0000-0000-000000000000}"/>
          </ac:spMkLst>
        </pc:spChg>
        <pc:spChg chg="mod">
          <ac:chgData name="Torbert Isabella" userId="d30d61fe-931f-460a-9f47-3d7aff409a00" providerId="ADAL" clId="{BE993E82-51DB-4828-A933-09E043CB8EE3}" dt="2022-02-23T15:16:57.407" v="882" actId="113"/>
          <ac:spMkLst>
            <pc:docMk/>
            <pc:sldMk cId="3272969066" sldId="259"/>
            <ac:spMk id="4" creationId="{17406566-BB76-4581-9DC8-2546FE1B0F07}"/>
          </ac:spMkLst>
        </pc:spChg>
        <pc:spChg chg="add del mod">
          <ac:chgData name="Torbert Isabella" userId="d30d61fe-931f-460a-9f47-3d7aff409a00" providerId="ADAL" clId="{BE993E82-51DB-4828-A933-09E043CB8EE3}" dt="2022-02-23T15:16:06.889" v="869" actId="478"/>
          <ac:spMkLst>
            <pc:docMk/>
            <pc:sldMk cId="3272969066" sldId="259"/>
            <ac:spMk id="6" creationId="{3D9294EE-956E-4515-AC3F-CD6D54214207}"/>
          </ac:spMkLst>
        </pc:spChg>
        <pc:spChg chg="del mod ord replId">
          <ac:chgData name="Torbert Isabella" userId="d30d61fe-931f-460a-9f47-3d7aff409a00" providerId="ADAL" clId="{BE993E82-51DB-4828-A933-09E043CB8EE3}" dt="2022-02-23T15:15:59.825" v="868" actId="26606"/>
          <ac:spMkLst>
            <pc:docMk/>
            <pc:sldMk cId="3272969066" sldId="259"/>
            <ac:spMk id="8" creationId="{00000000-0000-0000-0000-000000000000}"/>
          </ac:spMkLst>
        </pc:spChg>
        <pc:spChg chg="add del mod">
          <ac:chgData name="Torbert Isabella" userId="d30d61fe-931f-460a-9f47-3d7aff409a00" providerId="ADAL" clId="{BE993E82-51DB-4828-A933-09E043CB8EE3}" dt="2022-02-23T15:15:55.055" v="866" actId="931"/>
          <ac:spMkLst>
            <pc:docMk/>
            <pc:sldMk cId="3272969066" sldId="259"/>
            <ac:spMk id="9" creationId="{F24AD0E8-A8D7-414D-95D8-206860A5E291}"/>
          </ac:spMkLst>
        </pc:spChg>
        <pc:spChg chg="del">
          <ac:chgData name="Torbert Isabella" userId="d30d61fe-931f-460a-9f47-3d7aff409a00" providerId="ADAL" clId="{BE993E82-51DB-4828-A933-09E043CB8EE3}" dt="2022-02-23T15:14:17.007" v="856"/>
          <ac:spMkLst>
            <pc:docMk/>
            <pc:sldMk cId="3272969066" sldId="259"/>
            <ac:spMk id="16" creationId="{004A8AE1-9605-41DC-920F-A4B8E8F2391D}"/>
          </ac:spMkLst>
        </pc:spChg>
        <pc:spChg chg="del">
          <ac:chgData name="Torbert Isabella" userId="d30d61fe-931f-460a-9f47-3d7aff409a00" providerId="ADAL" clId="{BE993E82-51DB-4828-A933-09E043CB8EE3}" dt="2022-02-23T15:14:17.007" v="856"/>
          <ac:spMkLst>
            <pc:docMk/>
            <pc:sldMk cId="3272969066" sldId="259"/>
            <ac:spMk id="18" creationId="{5B7778FC-632E-4DCA-A7CB-0D7731CCF970}"/>
          </ac:spMkLst>
        </pc:spChg>
        <pc:spChg chg="del">
          <ac:chgData name="Torbert Isabella" userId="d30d61fe-931f-460a-9f47-3d7aff409a00" providerId="ADAL" clId="{BE993E82-51DB-4828-A933-09E043CB8EE3}" dt="2022-02-23T15:14:17.007" v="856"/>
          <ac:spMkLst>
            <pc:docMk/>
            <pc:sldMk cId="3272969066" sldId="259"/>
            <ac:spMk id="20" creationId="{B10BB131-AC8E-4A8E-A5D1-36260F720C3B}"/>
          </ac:spMkLst>
        </pc:spChg>
        <pc:spChg chg="del">
          <ac:chgData name="Torbert Isabella" userId="d30d61fe-931f-460a-9f47-3d7aff409a00" providerId="ADAL" clId="{BE993E82-51DB-4828-A933-09E043CB8EE3}" dt="2022-02-23T15:14:17.007" v="856"/>
          <ac:spMkLst>
            <pc:docMk/>
            <pc:sldMk cId="3272969066" sldId="259"/>
            <ac:spMk id="22" creationId="{FA23A907-97FB-4A8F-880A-DD77401C4296}"/>
          </ac:spMkLst>
        </pc:spChg>
        <pc:picChg chg="add mod">
          <ac:chgData name="Torbert Isabella" userId="d30d61fe-931f-460a-9f47-3d7aff409a00" providerId="ADAL" clId="{BE993E82-51DB-4828-A933-09E043CB8EE3}" dt="2022-02-23T15:17:18.254" v="884" actId="14100"/>
          <ac:picMkLst>
            <pc:docMk/>
            <pc:sldMk cId="3272969066" sldId="259"/>
            <ac:picMk id="5" creationId="{CA1CFE48-44A6-4C72-91C6-45836A5AE145}"/>
          </ac:picMkLst>
        </pc:picChg>
      </pc:sldChg>
      <pc:sldChg chg="modSp add">
        <pc:chgData name="Torbert Isabella" userId="d30d61fe-931f-460a-9f47-3d7aff409a00" providerId="ADAL" clId="{BE993E82-51DB-4828-A933-09E043CB8EE3}" dt="2022-03-01T13:00:30.332" v="2866" actId="113"/>
        <pc:sldMkLst>
          <pc:docMk/>
          <pc:sldMk cId="1781957062" sldId="261"/>
        </pc:sldMkLst>
        <pc:spChg chg="mod">
          <ac:chgData name="Torbert Isabella" userId="d30d61fe-931f-460a-9f47-3d7aff409a00" providerId="ADAL" clId="{BE993E82-51DB-4828-A933-09E043CB8EE3}" dt="2022-03-01T13:00:26.073" v="2865" actId="113"/>
          <ac:spMkLst>
            <pc:docMk/>
            <pc:sldMk cId="1781957062" sldId="261"/>
            <ac:spMk id="2" creationId="{00000000-0000-0000-0000-000000000000}"/>
          </ac:spMkLst>
        </pc:spChg>
        <pc:spChg chg="mod">
          <ac:chgData name="Torbert Isabella" userId="d30d61fe-931f-460a-9f47-3d7aff409a00" providerId="ADAL" clId="{BE993E82-51DB-4828-A933-09E043CB8EE3}" dt="2022-03-01T13:00:30.332" v="2866" actId="113"/>
          <ac:spMkLst>
            <pc:docMk/>
            <pc:sldMk cId="1781957062" sldId="261"/>
            <ac:spMk id="3" creationId="{00000000-0000-0000-0000-000000000000}"/>
          </ac:spMkLst>
        </pc:spChg>
      </pc:sldChg>
      <pc:sldChg chg="modSp add">
        <pc:chgData name="Torbert Isabella" userId="d30d61fe-931f-460a-9f47-3d7aff409a00" providerId="ADAL" clId="{BE993E82-51DB-4828-A933-09E043CB8EE3}" dt="2022-03-01T12:54:23.254" v="2815" actId="114"/>
        <pc:sldMkLst>
          <pc:docMk/>
          <pc:sldMk cId="702385028" sldId="265"/>
        </pc:sldMkLst>
        <pc:spChg chg="mod">
          <ac:chgData name="Torbert Isabella" userId="d30d61fe-931f-460a-9f47-3d7aff409a00" providerId="ADAL" clId="{BE993E82-51DB-4828-A933-09E043CB8EE3}" dt="2022-03-01T12:54:15.983" v="2813" actId="255"/>
          <ac:spMkLst>
            <pc:docMk/>
            <pc:sldMk cId="702385028" sldId="265"/>
            <ac:spMk id="7178" creationId="{00000000-0000-0000-0000-000000000000}"/>
          </ac:spMkLst>
        </pc:spChg>
        <pc:spChg chg="mod">
          <ac:chgData name="Torbert Isabella" userId="d30d61fe-931f-460a-9f47-3d7aff409a00" providerId="ADAL" clId="{BE993E82-51DB-4828-A933-09E043CB8EE3}" dt="2022-03-01T12:54:23.254" v="2815" actId="114"/>
          <ac:spMkLst>
            <pc:docMk/>
            <pc:sldMk cId="702385028" sldId="265"/>
            <ac:spMk id="7180" creationId="{00000000-0000-0000-0000-000000000000}"/>
          </ac:spMkLst>
        </pc:spChg>
      </pc:sldChg>
      <pc:sldChg chg="addSp delSp modSp mod modClrScheme chgLayout">
        <pc:chgData name="Torbert Isabella" userId="d30d61fe-931f-460a-9f47-3d7aff409a00" providerId="ADAL" clId="{BE993E82-51DB-4828-A933-09E043CB8EE3}" dt="2022-02-22T13:49:35.269" v="24" actId="14100"/>
        <pc:sldMkLst>
          <pc:docMk/>
          <pc:sldMk cId="611571637" sldId="267"/>
        </pc:sldMkLst>
        <pc:spChg chg="del mod">
          <ac:chgData name="Torbert Isabella" userId="d30d61fe-931f-460a-9f47-3d7aff409a00" providerId="ADAL" clId="{BE993E82-51DB-4828-A933-09E043CB8EE3}" dt="2022-02-22T13:46:23.370" v="2" actId="478"/>
          <ac:spMkLst>
            <pc:docMk/>
            <pc:sldMk cId="611571637" sldId="267"/>
            <ac:spMk id="2" creationId="{00000000-0000-0000-0000-000000000000}"/>
          </ac:spMkLst>
        </pc:spChg>
        <pc:spChg chg="mod ord">
          <ac:chgData name="Torbert Isabella" userId="d30d61fe-931f-460a-9f47-3d7aff409a00" providerId="ADAL" clId="{BE993E82-51DB-4828-A933-09E043CB8EE3}" dt="2022-02-22T13:49:35.269" v="24" actId="14100"/>
          <ac:spMkLst>
            <pc:docMk/>
            <pc:sldMk cId="611571637" sldId="267"/>
            <ac:spMk id="3" creationId="{00000000-0000-0000-0000-000000000000}"/>
          </ac:spMkLst>
        </pc:spChg>
        <pc:spChg chg="add del mod">
          <ac:chgData name="Torbert Isabella" userId="d30d61fe-931f-460a-9f47-3d7aff409a00" providerId="ADAL" clId="{BE993E82-51DB-4828-A933-09E043CB8EE3}" dt="2022-02-22T13:46:30.647" v="3" actId="478"/>
          <ac:spMkLst>
            <pc:docMk/>
            <pc:sldMk cId="611571637" sldId="267"/>
            <ac:spMk id="5" creationId="{D2568E19-E178-466C-AEF6-98604B1CECD8}"/>
          </ac:spMkLst>
        </pc:spChg>
        <pc:spChg chg="add del mod">
          <ac:chgData name="Torbert Isabella" userId="d30d61fe-931f-460a-9f47-3d7aff409a00" providerId="ADAL" clId="{BE993E82-51DB-4828-A933-09E043CB8EE3}" dt="2022-02-22T13:48:57.610" v="18" actId="478"/>
          <ac:spMkLst>
            <pc:docMk/>
            <pc:sldMk cId="611571637" sldId="267"/>
            <ac:spMk id="12" creationId="{412C33B3-5F12-4588-8A86-04CEDD7CD85C}"/>
          </ac:spMkLst>
        </pc:spChg>
        <pc:picChg chg="add del mod">
          <ac:chgData name="Torbert Isabella" userId="d30d61fe-931f-460a-9f47-3d7aff409a00" providerId="ADAL" clId="{BE993E82-51DB-4828-A933-09E043CB8EE3}" dt="2022-02-22T13:48:45.488" v="17" actId="478"/>
          <ac:picMkLst>
            <pc:docMk/>
            <pc:sldMk cId="611571637" sldId="267"/>
            <ac:picMk id="7" creationId="{26BF6FFB-C955-4CE6-9266-02E6E0E872D7}"/>
          </ac:picMkLst>
        </pc:picChg>
      </pc:sldChg>
      <pc:sldChg chg="addSp delSp modSp">
        <pc:chgData name="Torbert Isabella" userId="d30d61fe-931f-460a-9f47-3d7aff409a00" providerId="ADAL" clId="{BE993E82-51DB-4828-A933-09E043CB8EE3}" dt="2022-02-22T15:23:34.162" v="351" actId="20577"/>
        <pc:sldMkLst>
          <pc:docMk/>
          <pc:sldMk cId="168541931" sldId="268"/>
        </pc:sldMkLst>
        <pc:spChg chg="mod">
          <ac:chgData name="Torbert Isabella" userId="d30d61fe-931f-460a-9f47-3d7aff409a00" providerId="ADAL" clId="{BE993E82-51DB-4828-A933-09E043CB8EE3}" dt="2022-02-22T15:19:42.611" v="225" actId="20577"/>
          <ac:spMkLst>
            <pc:docMk/>
            <pc:sldMk cId="168541931" sldId="268"/>
            <ac:spMk id="2" creationId="{00000000-0000-0000-0000-000000000000}"/>
          </ac:spMkLst>
        </pc:spChg>
        <pc:spChg chg="add mod">
          <ac:chgData name="Torbert Isabella" userId="d30d61fe-931f-460a-9f47-3d7aff409a00" providerId="ADAL" clId="{BE993E82-51DB-4828-A933-09E043CB8EE3}" dt="2022-02-22T15:23:34.162" v="351" actId="20577"/>
          <ac:spMkLst>
            <pc:docMk/>
            <pc:sldMk cId="168541931" sldId="268"/>
            <ac:spMk id="3" creationId="{1D0680F4-5BAD-46AB-ACC2-901F2F69746B}"/>
          </ac:spMkLst>
        </pc:spChg>
        <pc:graphicFrameChg chg="del">
          <ac:chgData name="Torbert Isabella" userId="d30d61fe-931f-460a-9f47-3d7aff409a00" providerId="ADAL" clId="{BE993E82-51DB-4828-A933-09E043CB8EE3}" dt="2022-02-22T13:50:46.526" v="32" actId="478"/>
          <ac:graphicFrameMkLst>
            <pc:docMk/>
            <pc:sldMk cId="168541931" sldId="268"/>
            <ac:graphicFrameMk id="6" creationId="{00000000-0000-0000-0000-000000000000}"/>
          </ac:graphicFrameMkLst>
        </pc:graphicFrameChg>
      </pc:sldChg>
      <pc:sldChg chg="addSp delSp modSp del">
        <pc:chgData name="Torbert Isabella" userId="d30d61fe-931f-460a-9f47-3d7aff409a00" providerId="ADAL" clId="{BE993E82-51DB-4828-A933-09E043CB8EE3}" dt="2022-02-22T15:25:59.182" v="362" actId="2696"/>
        <pc:sldMkLst>
          <pc:docMk/>
          <pc:sldMk cId="3456508599" sldId="269"/>
        </pc:sldMkLst>
        <pc:spChg chg="del mod">
          <ac:chgData name="Torbert Isabella" userId="d30d61fe-931f-460a-9f47-3d7aff409a00" providerId="ADAL" clId="{BE993E82-51DB-4828-A933-09E043CB8EE3}" dt="2022-02-22T15:25:19.696" v="356"/>
          <ac:spMkLst>
            <pc:docMk/>
            <pc:sldMk cId="3456508599" sldId="269"/>
            <ac:spMk id="2" creationId="{00000000-0000-0000-0000-000000000000}"/>
          </ac:spMkLst>
        </pc:spChg>
        <pc:spChg chg="del mod">
          <ac:chgData name="Torbert Isabella" userId="d30d61fe-931f-460a-9f47-3d7aff409a00" providerId="ADAL" clId="{BE993E82-51DB-4828-A933-09E043CB8EE3}" dt="2022-02-22T15:25:19.696" v="356"/>
          <ac:spMkLst>
            <pc:docMk/>
            <pc:sldMk cId="3456508599" sldId="269"/>
            <ac:spMk id="3" creationId="{00000000-0000-0000-0000-000000000000}"/>
          </ac:spMkLst>
        </pc:spChg>
        <pc:spChg chg="add del mod">
          <ac:chgData name="Torbert Isabella" userId="d30d61fe-931f-460a-9f47-3d7aff409a00" providerId="ADAL" clId="{BE993E82-51DB-4828-A933-09E043CB8EE3}" dt="2022-02-22T15:25:19.696" v="356"/>
          <ac:spMkLst>
            <pc:docMk/>
            <pc:sldMk cId="3456508599" sldId="269"/>
            <ac:spMk id="6" creationId="{EC1151C6-0304-4C36-9C70-B7E10FEE8402}"/>
          </ac:spMkLst>
        </pc:spChg>
        <pc:spChg chg="add del mod">
          <ac:chgData name="Torbert Isabella" userId="d30d61fe-931f-460a-9f47-3d7aff409a00" providerId="ADAL" clId="{BE993E82-51DB-4828-A933-09E043CB8EE3}" dt="2022-02-22T15:25:28.849" v="357"/>
          <ac:spMkLst>
            <pc:docMk/>
            <pc:sldMk cId="3456508599" sldId="269"/>
            <ac:spMk id="7" creationId="{A1EDEA00-0DC0-4CC5-B4F0-3A99A199713D}"/>
          </ac:spMkLst>
        </pc:spChg>
        <pc:spChg chg="add del mod">
          <ac:chgData name="Torbert Isabella" userId="d30d61fe-931f-460a-9f47-3d7aff409a00" providerId="ADAL" clId="{BE993E82-51DB-4828-A933-09E043CB8EE3}" dt="2022-02-22T15:25:28.849" v="357"/>
          <ac:spMkLst>
            <pc:docMk/>
            <pc:sldMk cId="3456508599" sldId="269"/>
            <ac:spMk id="8" creationId="{BAA99168-E045-4D94-9F50-31A903D0B98C}"/>
          </ac:spMkLst>
        </pc:spChg>
        <pc:spChg chg="add mod">
          <ac:chgData name="Torbert Isabella" userId="d30d61fe-931f-460a-9f47-3d7aff409a00" providerId="ADAL" clId="{BE993E82-51DB-4828-A933-09E043CB8EE3}" dt="2022-02-22T15:25:33.448" v="358"/>
          <ac:spMkLst>
            <pc:docMk/>
            <pc:sldMk cId="3456508599" sldId="269"/>
            <ac:spMk id="9" creationId="{DA63236D-7B76-418D-80FB-DDB19D32E912}"/>
          </ac:spMkLst>
        </pc:spChg>
        <pc:graphicFrameChg chg="del">
          <ac:chgData name="Torbert Isabella" userId="d30d61fe-931f-460a-9f47-3d7aff409a00" providerId="ADAL" clId="{BE993E82-51DB-4828-A933-09E043CB8EE3}" dt="2022-02-22T15:25:13.997" v="355" actId="478"/>
          <ac:graphicFrameMkLst>
            <pc:docMk/>
            <pc:sldMk cId="3456508599" sldId="269"/>
            <ac:graphicFrameMk id="5" creationId="{00000000-0000-0000-0000-000000000000}"/>
          </ac:graphicFrameMkLst>
        </pc:graphicFrameChg>
      </pc:sldChg>
      <pc:sldChg chg="del">
        <pc:chgData name="Torbert Isabella" userId="d30d61fe-931f-460a-9f47-3d7aff409a00" providerId="ADAL" clId="{BE993E82-51DB-4828-A933-09E043CB8EE3}" dt="2022-02-22T15:27:18.183" v="372" actId="2696"/>
        <pc:sldMkLst>
          <pc:docMk/>
          <pc:sldMk cId="1873947095" sldId="270"/>
        </pc:sldMkLst>
      </pc:sldChg>
      <pc:sldChg chg="modSp add mod modClrScheme chgLayout">
        <pc:chgData name="Torbert Isabella" userId="d30d61fe-931f-460a-9f47-3d7aff409a00" providerId="ADAL" clId="{BE993E82-51DB-4828-A933-09E043CB8EE3}" dt="2022-03-01T12:48:56.582" v="2781" actId="113"/>
        <pc:sldMkLst>
          <pc:docMk/>
          <pc:sldMk cId="4256892359" sldId="270"/>
        </pc:sldMkLst>
        <pc:spChg chg="mod">
          <ac:chgData name="Torbert Isabella" userId="d30d61fe-931f-460a-9f47-3d7aff409a00" providerId="ADAL" clId="{BE993E82-51DB-4828-A933-09E043CB8EE3}" dt="2022-03-01T12:48:47.736" v="2779" actId="113"/>
          <ac:spMkLst>
            <pc:docMk/>
            <pc:sldMk cId="4256892359" sldId="270"/>
            <ac:spMk id="19457" creationId="{00000000-0000-0000-0000-000000000000}"/>
          </ac:spMkLst>
        </pc:spChg>
        <pc:spChg chg="mod">
          <ac:chgData name="Torbert Isabella" userId="d30d61fe-931f-460a-9f47-3d7aff409a00" providerId="ADAL" clId="{BE993E82-51DB-4828-A933-09E043CB8EE3}" dt="2022-03-01T12:48:56.582" v="2781" actId="113"/>
          <ac:spMkLst>
            <pc:docMk/>
            <pc:sldMk cId="4256892359" sldId="270"/>
            <ac:spMk id="19458" creationId="{00000000-0000-0000-0000-000000000000}"/>
          </ac:spMkLst>
        </pc:spChg>
        <pc:picChg chg="mod">
          <ac:chgData name="Torbert Isabella" userId="d30d61fe-931f-460a-9f47-3d7aff409a00" providerId="ADAL" clId="{BE993E82-51DB-4828-A933-09E043CB8EE3}" dt="2022-03-01T12:48:40.164" v="2778" actId="26606"/>
          <ac:picMkLst>
            <pc:docMk/>
            <pc:sldMk cId="4256892359" sldId="270"/>
            <ac:picMk id="19459" creationId="{00000000-0000-0000-0000-000000000000}"/>
          </ac:picMkLst>
        </pc:picChg>
      </pc:sldChg>
      <pc:sldChg chg="delSp modSp add modTransition setBg delDesignElem">
        <pc:chgData name="Torbert Isabella" userId="d30d61fe-931f-460a-9f47-3d7aff409a00" providerId="ADAL" clId="{BE993E82-51DB-4828-A933-09E043CB8EE3}" dt="2022-02-27T21:45:43.909" v="2291" actId="14100"/>
        <pc:sldMkLst>
          <pc:docMk/>
          <pc:sldMk cId="1838764481" sldId="271"/>
        </pc:sldMkLst>
        <pc:spChg chg="mod">
          <ac:chgData name="Torbert Isabella" userId="d30d61fe-931f-460a-9f47-3d7aff409a00" providerId="ADAL" clId="{BE993E82-51DB-4828-A933-09E043CB8EE3}" dt="2022-02-27T21:45:38.326" v="2290" actId="1076"/>
          <ac:spMkLst>
            <pc:docMk/>
            <pc:sldMk cId="1838764481" sldId="271"/>
            <ac:spMk id="2" creationId="{00000000-0000-0000-0000-000000000000}"/>
          </ac:spMkLst>
        </pc:spChg>
        <pc:spChg chg="mod">
          <ac:chgData name="Torbert Isabella" userId="d30d61fe-931f-460a-9f47-3d7aff409a00" providerId="ADAL" clId="{BE993E82-51DB-4828-A933-09E043CB8EE3}" dt="2022-02-27T21:45:43.909" v="2291" actId="14100"/>
          <ac:spMkLst>
            <pc:docMk/>
            <pc:sldMk cId="1838764481" sldId="271"/>
            <ac:spMk id="3" creationId="{00000000-0000-0000-0000-000000000000}"/>
          </ac:spMkLst>
        </pc:spChg>
        <pc:spChg chg="del">
          <ac:chgData name="Torbert Isabella" userId="d30d61fe-931f-460a-9f47-3d7aff409a00" providerId="ADAL" clId="{BE993E82-51DB-4828-A933-09E043CB8EE3}" dt="2022-02-27T21:44:42.183" v="2279"/>
          <ac:spMkLst>
            <pc:docMk/>
            <pc:sldMk cId="1838764481" sldId="271"/>
            <ac:spMk id="21" creationId="{CABBD4C1-E6F8-46F6-8152-A8A97490BF4D}"/>
          </ac:spMkLst>
        </pc:spChg>
        <pc:spChg chg="del">
          <ac:chgData name="Torbert Isabella" userId="d30d61fe-931f-460a-9f47-3d7aff409a00" providerId="ADAL" clId="{BE993E82-51DB-4828-A933-09E043CB8EE3}" dt="2022-02-27T21:44:42.183" v="2279"/>
          <ac:spMkLst>
            <pc:docMk/>
            <pc:sldMk cId="1838764481" sldId="271"/>
            <ac:spMk id="22" creationId="{F837543A-6020-4505-A233-C9DB4BF74011}"/>
          </ac:spMkLst>
        </pc:spChg>
        <pc:spChg chg="del">
          <ac:chgData name="Torbert Isabella" userId="d30d61fe-931f-460a-9f47-3d7aff409a00" providerId="ADAL" clId="{BE993E82-51DB-4828-A933-09E043CB8EE3}" dt="2022-02-27T21:44:42.183" v="2279"/>
          <ac:spMkLst>
            <pc:docMk/>
            <pc:sldMk cId="1838764481" sldId="271"/>
            <ac:spMk id="23" creationId="{83BA5EF5-1FE9-4BF9-83BB-269BCDDF6156}"/>
          </ac:spMkLst>
        </pc:spChg>
        <pc:spChg chg="del">
          <ac:chgData name="Torbert Isabella" userId="d30d61fe-931f-460a-9f47-3d7aff409a00" providerId="ADAL" clId="{BE993E82-51DB-4828-A933-09E043CB8EE3}" dt="2022-02-27T21:44:42.183" v="2279"/>
          <ac:spMkLst>
            <pc:docMk/>
            <pc:sldMk cId="1838764481" sldId="271"/>
            <ac:spMk id="24" creationId="{35B16301-FB18-48BA-A6DD-C37CAF6F9A18}"/>
          </ac:spMkLst>
        </pc:spChg>
        <pc:spChg chg="del">
          <ac:chgData name="Torbert Isabella" userId="d30d61fe-931f-460a-9f47-3d7aff409a00" providerId="ADAL" clId="{BE993E82-51DB-4828-A933-09E043CB8EE3}" dt="2022-02-27T21:44:42.183" v="2279"/>
          <ac:spMkLst>
            <pc:docMk/>
            <pc:sldMk cId="1838764481" sldId="271"/>
            <ac:spMk id="26" creationId="{C3C0D90E-074A-4F52-9B11-B52BEF4BCBE5}"/>
          </ac:spMkLst>
        </pc:spChg>
        <pc:spChg chg="del">
          <ac:chgData name="Torbert Isabella" userId="d30d61fe-931f-460a-9f47-3d7aff409a00" providerId="ADAL" clId="{BE993E82-51DB-4828-A933-09E043CB8EE3}" dt="2022-02-27T21:44:42.183" v="2279"/>
          <ac:spMkLst>
            <pc:docMk/>
            <pc:sldMk cId="1838764481" sldId="271"/>
            <ac:spMk id="27" creationId="{88853921-7BC9-4BDE-ACAB-133C683C82D6}"/>
          </ac:spMkLst>
        </pc:spChg>
        <pc:spChg chg="del">
          <ac:chgData name="Torbert Isabella" userId="d30d61fe-931f-460a-9f47-3d7aff409a00" providerId="ADAL" clId="{BE993E82-51DB-4828-A933-09E043CB8EE3}" dt="2022-02-27T21:44:42.183" v="2279"/>
          <ac:spMkLst>
            <pc:docMk/>
            <pc:sldMk cId="1838764481" sldId="271"/>
            <ac:spMk id="29" creationId="{09192968-3AE7-4470-A61C-97294BB92731}"/>
          </ac:spMkLst>
        </pc:spChg>
        <pc:spChg chg="del">
          <ac:chgData name="Torbert Isabella" userId="d30d61fe-931f-460a-9f47-3d7aff409a00" providerId="ADAL" clId="{BE993E82-51DB-4828-A933-09E043CB8EE3}" dt="2022-02-27T21:44:42.183" v="2279"/>
          <ac:spMkLst>
            <pc:docMk/>
            <pc:sldMk cId="1838764481" sldId="271"/>
            <ac:spMk id="31" creationId="{3AB72E55-43E4-4356-BFE8-E2102CB0B505}"/>
          </ac:spMkLst>
        </pc:spChg>
        <pc:cxnChg chg="del">
          <ac:chgData name="Torbert Isabella" userId="d30d61fe-931f-460a-9f47-3d7aff409a00" providerId="ADAL" clId="{BE993E82-51DB-4828-A933-09E043CB8EE3}" dt="2022-02-27T21:44:42.183" v="2279"/>
          <ac:cxnSpMkLst>
            <pc:docMk/>
            <pc:sldMk cId="1838764481" sldId="271"/>
            <ac:cxnSpMk id="25" creationId="{4B3BCACB-5880-460B-9606-8C433A9AF99D}"/>
          </ac:cxnSpMkLst>
        </pc:cxnChg>
      </pc:sldChg>
      <pc:sldChg chg="del">
        <pc:chgData name="Torbert Isabella" userId="d30d61fe-931f-460a-9f47-3d7aff409a00" providerId="ADAL" clId="{BE993E82-51DB-4828-A933-09E043CB8EE3}" dt="2022-02-22T15:28:39.342" v="376" actId="2696"/>
        <pc:sldMkLst>
          <pc:docMk/>
          <pc:sldMk cId="3029429633" sldId="271"/>
        </pc:sldMkLst>
      </pc:sldChg>
      <pc:sldChg chg="del">
        <pc:chgData name="Torbert Isabella" userId="d30d61fe-931f-460a-9f47-3d7aff409a00" providerId="ADAL" clId="{BE993E82-51DB-4828-A933-09E043CB8EE3}" dt="2022-02-22T15:31:04.404" v="383" actId="2696"/>
        <pc:sldMkLst>
          <pc:docMk/>
          <pc:sldMk cId="508878349" sldId="272"/>
        </pc:sldMkLst>
      </pc:sldChg>
      <pc:sldChg chg="delSp modSp add modTransition setBg delDesignElem">
        <pc:chgData name="Torbert Isabella" userId="d30d61fe-931f-460a-9f47-3d7aff409a00" providerId="ADAL" clId="{BE993E82-51DB-4828-A933-09E043CB8EE3}" dt="2022-03-03T16:11:05.632" v="3211" actId="14100"/>
        <pc:sldMkLst>
          <pc:docMk/>
          <pc:sldMk cId="2738980377" sldId="272"/>
        </pc:sldMkLst>
        <pc:spChg chg="mod">
          <ac:chgData name="Torbert Isabella" userId="d30d61fe-931f-460a-9f47-3d7aff409a00" providerId="ADAL" clId="{BE993E82-51DB-4828-A933-09E043CB8EE3}" dt="2022-03-03T16:10:52.114" v="3210" actId="1076"/>
          <ac:spMkLst>
            <pc:docMk/>
            <pc:sldMk cId="2738980377" sldId="272"/>
            <ac:spMk id="2" creationId="{00000000-0000-0000-0000-000000000000}"/>
          </ac:spMkLst>
        </pc:spChg>
        <pc:spChg chg="mod">
          <ac:chgData name="Torbert Isabella" userId="d30d61fe-931f-460a-9f47-3d7aff409a00" providerId="ADAL" clId="{BE993E82-51DB-4828-A933-09E043CB8EE3}" dt="2022-03-03T16:11:05.632" v="3211" actId="14100"/>
          <ac:spMkLst>
            <pc:docMk/>
            <pc:sldMk cId="2738980377" sldId="272"/>
            <ac:spMk id="3" creationId="{00000000-0000-0000-0000-000000000000}"/>
          </ac:spMkLst>
        </pc:spChg>
        <pc:spChg chg="del">
          <ac:chgData name="Torbert Isabella" userId="d30d61fe-931f-460a-9f47-3d7aff409a00" providerId="ADAL" clId="{BE993E82-51DB-4828-A933-09E043CB8EE3}" dt="2022-02-27T21:44:42.183" v="2279"/>
          <ac:spMkLst>
            <pc:docMk/>
            <pc:sldMk cId="2738980377" sldId="272"/>
            <ac:spMk id="21" creationId="{1709F1D5-B0F1-4714-A239-E5B61C161915}"/>
          </ac:spMkLst>
        </pc:spChg>
        <pc:spChg chg="del">
          <ac:chgData name="Torbert Isabella" userId="d30d61fe-931f-460a-9f47-3d7aff409a00" providerId="ADAL" clId="{BE993E82-51DB-4828-A933-09E043CB8EE3}" dt="2022-02-27T21:44:42.183" v="2279"/>
          <ac:spMkLst>
            <pc:docMk/>
            <pc:sldMk cId="2738980377" sldId="272"/>
            <ac:spMk id="29" creationId="{9F835A99-04AC-494A-A572-AFE8413CC938}"/>
          </ac:spMkLst>
        </pc:spChg>
        <pc:spChg chg="del">
          <ac:chgData name="Torbert Isabella" userId="d30d61fe-931f-460a-9f47-3d7aff409a00" providerId="ADAL" clId="{BE993E82-51DB-4828-A933-09E043CB8EE3}" dt="2022-02-27T21:44:42.183" v="2279"/>
          <ac:spMkLst>
            <pc:docMk/>
            <pc:sldMk cId="2738980377" sldId="272"/>
            <ac:spMk id="30" creationId="{228FB460-D3FF-4440-A020-05982A09E517}"/>
          </ac:spMkLst>
        </pc:spChg>
        <pc:spChg chg="del">
          <ac:chgData name="Torbert Isabella" userId="d30d61fe-931f-460a-9f47-3d7aff409a00" providerId="ADAL" clId="{BE993E82-51DB-4828-A933-09E043CB8EE3}" dt="2022-02-27T21:44:42.183" v="2279"/>
          <ac:spMkLst>
            <pc:docMk/>
            <pc:sldMk cId="2738980377" sldId="272"/>
            <ac:spMk id="31" creationId="{7B786209-1B0B-4CA9-9BDD-F7327066A84D}"/>
          </ac:spMkLst>
        </pc:spChg>
        <pc:spChg chg="del">
          <ac:chgData name="Torbert Isabella" userId="d30d61fe-931f-460a-9f47-3d7aff409a00" providerId="ADAL" clId="{BE993E82-51DB-4828-A933-09E043CB8EE3}" dt="2022-02-27T21:44:42.183" v="2279"/>
          <ac:spMkLst>
            <pc:docMk/>
            <pc:sldMk cId="2738980377" sldId="272"/>
            <ac:spMk id="32" creationId="{14847E93-7DC1-4D4B-8829-B19AA7137C50}"/>
          </ac:spMkLst>
        </pc:spChg>
        <pc:spChg chg="del">
          <ac:chgData name="Torbert Isabella" userId="d30d61fe-931f-460a-9f47-3d7aff409a00" providerId="ADAL" clId="{BE993E82-51DB-4828-A933-09E043CB8EE3}" dt="2022-02-27T21:44:42.183" v="2279"/>
          <ac:spMkLst>
            <pc:docMk/>
            <pc:sldMk cId="2738980377" sldId="272"/>
            <ac:spMk id="33" creationId="{2D2964BB-484D-45AE-AD66-D407D0629652}"/>
          </ac:spMkLst>
        </pc:spChg>
        <pc:spChg chg="del">
          <ac:chgData name="Torbert Isabella" userId="d30d61fe-931f-460a-9f47-3d7aff409a00" providerId="ADAL" clId="{BE993E82-51DB-4828-A933-09E043CB8EE3}" dt="2022-02-27T21:44:42.183" v="2279"/>
          <ac:spMkLst>
            <pc:docMk/>
            <pc:sldMk cId="2738980377" sldId="272"/>
            <ac:spMk id="34" creationId="{5566D6E1-03A1-4D73-A4E0-35D74D568A04}"/>
          </ac:spMkLst>
        </pc:spChg>
        <pc:spChg chg="del">
          <ac:chgData name="Torbert Isabella" userId="d30d61fe-931f-460a-9f47-3d7aff409a00" providerId="ADAL" clId="{BE993E82-51DB-4828-A933-09E043CB8EE3}" dt="2022-02-27T21:44:42.183" v="2279"/>
          <ac:spMkLst>
            <pc:docMk/>
            <pc:sldMk cId="2738980377" sldId="272"/>
            <ac:spMk id="35" creationId="{6691AC69-A76E-4DAB-B565-468B6B87ACF3}"/>
          </ac:spMkLst>
        </pc:spChg>
      </pc:sldChg>
      <pc:sldChg chg="delSp modSp add del modTransition setBg delDesignElem">
        <pc:chgData name="Torbert Isabella" userId="d30d61fe-931f-460a-9f47-3d7aff409a00" providerId="ADAL" clId="{BE993E82-51DB-4828-A933-09E043CB8EE3}" dt="2022-03-01T12:44:53.550" v="2762" actId="2696"/>
        <pc:sldMkLst>
          <pc:docMk/>
          <pc:sldMk cId="700475135" sldId="273"/>
        </pc:sldMkLst>
        <pc:spChg chg="del">
          <ac:chgData name="Torbert Isabella" userId="d30d61fe-931f-460a-9f47-3d7aff409a00" providerId="ADAL" clId="{BE993E82-51DB-4828-A933-09E043CB8EE3}" dt="2022-02-22T15:34:22.074" v="408"/>
          <ac:spMkLst>
            <pc:docMk/>
            <pc:sldMk cId="700475135" sldId="273"/>
            <ac:spMk id="24580" creationId="{04812C46-200A-4DEB-A05E-3ED6C68C2387}"/>
          </ac:spMkLst>
        </pc:spChg>
        <pc:spChg chg="del">
          <ac:chgData name="Torbert Isabella" userId="d30d61fe-931f-460a-9f47-3d7aff409a00" providerId="ADAL" clId="{BE993E82-51DB-4828-A933-09E043CB8EE3}" dt="2022-02-22T15:34:22.074" v="408"/>
          <ac:spMkLst>
            <pc:docMk/>
            <pc:sldMk cId="700475135" sldId="273"/>
            <ac:spMk id="24581" creationId="{D1EA859B-E555-4109-94F3-6700E046E008}"/>
          </ac:spMkLst>
        </pc:spChg>
        <pc:picChg chg="mod">
          <ac:chgData name="Torbert Isabella" userId="d30d61fe-931f-460a-9f47-3d7aff409a00" providerId="ADAL" clId="{BE993E82-51DB-4828-A933-09E043CB8EE3}" dt="2022-02-22T15:34:33.164" v="409" actId="14100"/>
          <ac:picMkLst>
            <pc:docMk/>
            <pc:sldMk cId="700475135" sldId="273"/>
            <ac:picMk id="1026" creationId="{00000000-0000-0000-0000-000000000000}"/>
          </ac:picMkLst>
        </pc:picChg>
      </pc:sldChg>
      <pc:sldChg chg="del">
        <pc:chgData name="Torbert Isabella" userId="d30d61fe-931f-460a-9f47-3d7aff409a00" providerId="ADAL" clId="{BE993E82-51DB-4828-A933-09E043CB8EE3}" dt="2022-02-22T15:33:57.834" v="404" actId="2696"/>
        <pc:sldMkLst>
          <pc:docMk/>
          <pc:sldMk cId="2738176276" sldId="273"/>
        </pc:sldMkLst>
      </pc:sldChg>
      <pc:sldChg chg="del">
        <pc:chgData name="Torbert Isabella" userId="d30d61fe-931f-460a-9f47-3d7aff409a00" providerId="ADAL" clId="{BE993E82-51DB-4828-A933-09E043CB8EE3}" dt="2022-02-22T15:33:57.845" v="405" actId="2696"/>
        <pc:sldMkLst>
          <pc:docMk/>
          <pc:sldMk cId="213999014" sldId="274"/>
        </pc:sldMkLst>
      </pc:sldChg>
      <pc:sldChg chg="del">
        <pc:chgData name="Torbert Isabella" userId="d30d61fe-931f-460a-9f47-3d7aff409a00" providerId="ADAL" clId="{BE993E82-51DB-4828-A933-09E043CB8EE3}" dt="2022-02-22T15:34:03.016" v="406" actId="2696"/>
        <pc:sldMkLst>
          <pc:docMk/>
          <pc:sldMk cId="1205820953" sldId="275"/>
        </pc:sldMkLst>
      </pc:sldChg>
      <pc:sldChg chg="delSp modSp add setBg delDesignElem">
        <pc:chgData name="Torbert Isabella" userId="d30d61fe-931f-460a-9f47-3d7aff409a00" providerId="ADAL" clId="{BE993E82-51DB-4828-A933-09E043CB8EE3}" dt="2022-03-01T12:57:46.068" v="2845" actId="14100"/>
        <pc:sldMkLst>
          <pc:docMk/>
          <pc:sldMk cId="1290511800" sldId="276"/>
        </pc:sldMkLst>
        <pc:spChg chg="del">
          <ac:chgData name="Torbert Isabella" userId="d30d61fe-931f-460a-9f47-3d7aff409a00" providerId="ADAL" clId="{BE993E82-51DB-4828-A933-09E043CB8EE3}" dt="2022-03-01T12:44:21.574" v="2750"/>
          <ac:spMkLst>
            <pc:docMk/>
            <pc:sldMk cId="1290511800" sldId="276"/>
            <ac:spMk id="136" creationId="{43047B46-4F2F-4746-8B82-B30EAAAE033A}"/>
          </ac:spMkLst>
        </pc:spChg>
        <pc:spChg chg="del">
          <ac:chgData name="Torbert Isabella" userId="d30d61fe-931f-460a-9f47-3d7aff409a00" providerId="ADAL" clId="{BE993E82-51DB-4828-A933-09E043CB8EE3}" dt="2022-03-01T12:44:21.574" v="2750"/>
          <ac:spMkLst>
            <pc:docMk/>
            <pc:sldMk cId="1290511800" sldId="276"/>
            <ac:spMk id="138" creationId="{A54E8A8E-D194-4D55-92A3-6B0799722E66}"/>
          </ac:spMkLst>
        </pc:spChg>
        <pc:spChg chg="mod">
          <ac:chgData name="Torbert Isabella" userId="d30d61fe-931f-460a-9f47-3d7aff409a00" providerId="ADAL" clId="{BE993E82-51DB-4828-A933-09E043CB8EE3}" dt="2022-03-01T12:57:46.068" v="2845" actId="14100"/>
          <ac:spMkLst>
            <pc:docMk/>
            <pc:sldMk cId="1290511800" sldId="276"/>
            <ac:spMk id="29697" creationId="{00000000-0000-0000-0000-000000000000}"/>
          </ac:spMkLst>
        </pc:spChg>
        <pc:spChg chg="mod">
          <ac:chgData name="Torbert Isabella" userId="d30d61fe-931f-460a-9f47-3d7aff409a00" providerId="ADAL" clId="{BE993E82-51DB-4828-A933-09E043CB8EE3}" dt="2022-03-01T12:57:36.735" v="2842" actId="113"/>
          <ac:spMkLst>
            <pc:docMk/>
            <pc:sldMk cId="1290511800" sldId="276"/>
            <ac:spMk id="29698" creationId="{00000000-0000-0000-0000-000000000000}"/>
          </ac:spMkLst>
        </pc:spChg>
      </pc:sldChg>
      <pc:sldChg chg="delSp modSp add setBg delDesignElem">
        <pc:chgData name="Torbert Isabella" userId="d30d61fe-931f-460a-9f47-3d7aff409a00" providerId="ADAL" clId="{BE993E82-51DB-4828-A933-09E043CB8EE3}" dt="2022-03-01T14:13:38.630" v="2973" actId="113"/>
        <pc:sldMkLst>
          <pc:docMk/>
          <pc:sldMk cId="3148354243" sldId="279"/>
        </pc:sldMkLst>
        <pc:spChg chg="mod">
          <ac:chgData name="Torbert Isabella" userId="d30d61fe-931f-460a-9f47-3d7aff409a00" providerId="ADAL" clId="{BE993E82-51DB-4828-A933-09E043CB8EE3}" dt="2022-03-01T14:13:38.630" v="2973" actId="113"/>
          <ac:spMkLst>
            <pc:docMk/>
            <pc:sldMk cId="3148354243" sldId="279"/>
            <ac:spMk id="8" creationId="{00000000-0000-0000-0000-000000000000}"/>
          </ac:spMkLst>
        </pc:spChg>
        <pc:spChg chg="mod">
          <ac:chgData name="Torbert Isabella" userId="d30d61fe-931f-460a-9f47-3d7aff409a00" providerId="ADAL" clId="{BE993E82-51DB-4828-A933-09E043CB8EE3}" dt="2022-03-01T14:13:34.315" v="2972" actId="113"/>
          <ac:spMkLst>
            <pc:docMk/>
            <pc:sldMk cId="3148354243" sldId="279"/>
            <ac:spMk id="10" creationId="{00000000-0000-0000-0000-000000000000}"/>
          </ac:spMkLst>
        </pc:spChg>
        <pc:spChg chg="del">
          <ac:chgData name="Torbert Isabella" userId="d30d61fe-931f-460a-9f47-3d7aff409a00" providerId="ADAL" clId="{BE993E82-51DB-4828-A933-09E043CB8EE3}" dt="2022-03-01T12:44:21.574" v="2750"/>
          <ac:spMkLst>
            <pc:docMk/>
            <pc:sldMk cId="3148354243" sldId="279"/>
            <ac:spMk id="17" creationId="{CD000060-D06D-4A48-BD8E-978966CCA797}"/>
          </ac:spMkLst>
        </pc:spChg>
        <pc:spChg chg="del">
          <ac:chgData name="Torbert Isabella" userId="d30d61fe-931f-460a-9f47-3d7aff409a00" providerId="ADAL" clId="{BE993E82-51DB-4828-A933-09E043CB8EE3}" dt="2022-03-01T12:44:21.574" v="2750"/>
          <ac:spMkLst>
            <pc:docMk/>
            <pc:sldMk cId="3148354243" sldId="279"/>
            <ac:spMk id="19" creationId="{DE4E5113-B3D0-40F8-9F39-B2C2BF92AE31}"/>
          </ac:spMkLst>
        </pc:spChg>
      </pc:sldChg>
      <pc:sldChg chg="modSp add del modTransition setBg">
        <pc:chgData name="Torbert Isabella" userId="d30d61fe-931f-460a-9f47-3d7aff409a00" providerId="ADAL" clId="{BE993E82-51DB-4828-A933-09E043CB8EE3}" dt="2022-03-01T12:44:57.690" v="2763" actId="2696"/>
        <pc:sldMkLst>
          <pc:docMk/>
          <pc:sldMk cId="1378977920" sldId="280"/>
        </pc:sldMkLst>
        <pc:spChg chg="mod">
          <ac:chgData name="Torbert Isabella" userId="d30d61fe-931f-460a-9f47-3d7aff409a00" providerId="ADAL" clId="{BE993E82-51DB-4828-A933-09E043CB8EE3}" dt="2022-02-22T15:37:38.165" v="434" actId="14100"/>
          <ac:spMkLst>
            <pc:docMk/>
            <pc:sldMk cId="1378977920" sldId="280"/>
            <ac:spMk id="2" creationId="{00000000-0000-0000-0000-000000000000}"/>
          </ac:spMkLst>
        </pc:spChg>
        <pc:spChg chg="mod">
          <ac:chgData name="Torbert Isabella" userId="d30d61fe-931f-460a-9f47-3d7aff409a00" providerId="ADAL" clId="{BE993E82-51DB-4828-A933-09E043CB8EE3}" dt="2022-02-22T15:37:23.228" v="432" actId="14100"/>
          <ac:spMkLst>
            <pc:docMk/>
            <pc:sldMk cId="1378977920" sldId="280"/>
            <ac:spMk id="3" creationId="{00000000-0000-0000-0000-000000000000}"/>
          </ac:spMkLst>
        </pc:spChg>
        <pc:picChg chg="mod">
          <ac:chgData name="Torbert Isabella" userId="d30d61fe-931f-460a-9f47-3d7aff409a00" providerId="ADAL" clId="{BE993E82-51DB-4828-A933-09E043CB8EE3}" dt="2022-02-22T15:40:46.761" v="436" actId="1076"/>
          <ac:picMkLst>
            <pc:docMk/>
            <pc:sldMk cId="1378977920" sldId="280"/>
            <ac:picMk id="6" creationId="{48FA31E1-4931-45EC-AF66-FD945790AD5E}"/>
          </ac:picMkLst>
        </pc:picChg>
      </pc:sldChg>
      <pc:sldChg chg="addSp delSp modSp add mod modTransition setBg modClrScheme delDesignElem chgLayout">
        <pc:chgData name="Torbert Isabella" userId="d30d61fe-931f-460a-9f47-3d7aff409a00" providerId="ADAL" clId="{BE993E82-51DB-4828-A933-09E043CB8EE3}" dt="2022-02-23T15:20:09.349" v="910" actId="14100"/>
        <pc:sldMkLst>
          <pc:docMk/>
          <pc:sldMk cId="436229100" sldId="283"/>
        </pc:sldMkLst>
        <pc:spChg chg="add mod">
          <ac:chgData name="Torbert Isabella" userId="d30d61fe-931f-460a-9f47-3d7aff409a00" providerId="ADAL" clId="{BE993E82-51DB-4828-A933-09E043CB8EE3}" dt="2022-02-23T15:19:47.717" v="905" actId="1076"/>
          <ac:spMkLst>
            <pc:docMk/>
            <pc:sldMk cId="436229100" sldId="283"/>
            <ac:spMk id="3" creationId="{00000000-0000-0000-0000-000000000000}"/>
          </ac:spMkLst>
        </pc:spChg>
        <pc:spChg chg="mod">
          <ac:chgData name="Torbert Isabella" userId="d30d61fe-931f-460a-9f47-3d7aff409a00" providerId="ADAL" clId="{BE993E82-51DB-4828-A933-09E043CB8EE3}" dt="2022-02-23T15:19:19.838" v="899" actId="1076"/>
          <ac:spMkLst>
            <pc:docMk/>
            <pc:sldMk cId="436229100" sldId="283"/>
            <ac:spMk id="4" creationId="{2AEAED1A-FA79-4426-8628-B1F771F0BC8D}"/>
          </ac:spMkLst>
        </pc:spChg>
        <pc:spChg chg="add del mod">
          <ac:chgData name="Torbert Isabella" userId="d30d61fe-931f-460a-9f47-3d7aff409a00" providerId="ADAL" clId="{BE993E82-51DB-4828-A933-09E043CB8EE3}" dt="2022-02-23T15:19:56.957" v="908" actId="478"/>
          <ac:spMkLst>
            <pc:docMk/>
            <pc:sldMk cId="436229100" sldId="283"/>
            <ac:spMk id="6" creationId="{1B66FE5F-2AA3-4B31-A11C-1FAB480B1894}"/>
          </ac:spMkLst>
        </pc:spChg>
        <pc:spChg chg="del mod replId">
          <ac:chgData name="Torbert Isabella" userId="d30d61fe-931f-460a-9f47-3d7aff409a00" providerId="ADAL" clId="{BE993E82-51DB-4828-A933-09E043CB8EE3}" dt="2022-02-23T15:18:36.900" v="892" actId="26606"/>
          <ac:spMkLst>
            <pc:docMk/>
            <pc:sldMk cId="436229100" sldId="283"/>
            <ac:spMk id="8" creationId="{00000000-0000-0000-0000-000000000000}"/>
          </ac:spMkLst>
        </pc:spChg>
        <pc:spChg chg="add del mod">
          <ac:chgData name="Torbert Isabella" userId="d30d61fe-931f-460a-9f47-3d7aff409a00" providerId="ADAL" clId="{BE993E82-51DB-4828-A933-09E043CB8EE3}" dt="2022-02-23T15:17:51.918" v="886" actId="478"/>
          <ac:spMkLst>
            <pc:docMk/>
            <pc:sldMk cId="436229100" sldId="283"/>
            <ac:spMk id="9" creationId="{7EDAE753-610D-4B83-AE2B-56217E365964}"/>
          </ac:spMkLst>
        </pc:spChg>
        <pc:spChg chg="add del mod">
          <ac:chgData name="Torbert Isabella" userId="d30d61fe-931f-460a-9f47-3d7aff409a00" providerId="ADAL" clId="{BE993E82-51DB-4828-A933-09E043CB8EE3}" dt="2022-02-23T15:17:55.573" v="887" actId="478"/>
          <ac:spMkLst>
            <pc:docMk/>
            <pc:sldMk cId="436229100" sldId="283"/>
            <ac:spMk id="11" creationId="{E70F0EDC-8743-4553-8F0A-6627875B6D9F}"/>
          </ac:spMkLst>
        </pc:spChg>
        <pc:spChg chg="add del mod">
          <ac:chgData name="Torbert Isabella" userId="d30d61fe-931f-460a-9f47-3d7aff409a00" providerId="ADAL" clId="{BE993E82-51DB-4828-A933-09E043CB8EE3}" dt="2022-02-23T15:18:32.040" v="888" actId="931"/>
          <ac:spMkLst>
            <pc:docMk/>
            <pc:sldMk cId="436229100" sldId="283"/>
            <ac:spMk id="13" creationId="{9F5A1284-8C47-4E5E-9CE5-4B15227B74A2}"/>
          </ac:spMkLst>
        </pc:spChg>
        <pc:spChg chg="del">
          <ac:chgData name="Torbert Isabella" userId="d30d61fe-931f-460a-9f47-3d7aff409a00" providerId="ADAL" clId="{BE993E82-51DB-4828-A933-09E043CB8EE3}" dt="2022-02-23T15:14:17.007" v="856"/>
          <ac:spMkLst>
            <pc:docMk/>
            <pc:sldMk cId="436229100" sldId="283"/>
            <ac:spMk id="16" creationId="{C2554CA6-288E-4202-BC52-2E5A8F0C0AED}"/>
          </ac:spMkLst>
        </pc:spChg>
        <pc:spChg chg="del">
          <ac:chgData name="Torbert Isabella" userId="d30d61fe-931f-460a-9f47-3d7aff409a00" providerId="ADAL" clId="{BE993E82-51DB-4828-A933-09E043CB8EE3}" dt="2022-02-23T15:14:17.007" v="856"/>
          <ac:spMkLst>
            <pc:docMk/>
            <pc:sldMk cId="436229100" sldId="283"/>
            <ac:spMk id="18" creationId="{B10BB131-AC8E-4A8E-A5D1-36260F720C3B}"/>
          </ac:spMkLst>
        </pc:spChg>
        <pc:spChg chg="del">
          <ac:chgData name="Torbert Isabella" userId="d30d61fe-931f-460a-9f47-3d7aff409a00" providerId="ADAL" clId="{BE993E82-51DB-4828-A933-09E043CB8EE3}" dt="2022-02-23T15:14:17.007" v="856"/>
          <ac:spMkLst>
            <pc:docMk/>
            <pc:sldMk cId="436229100" sldId="283"/>
            <ac:spMk id="20" creationId="{5B7778FC-632E-4DCA-A7CB-0D7731CCF970}"/>
          </ac:spMkLst>
        </pc:spChg>
        <pc:spChg chg="del">
          <ac:chgData name="Torbert Isabella" userId="d30d61fe-931f-460a-9f47-3d7aff409a00" providerId="ADAL" clId="{BE993E82-51DB-4828-A933-09E043CB8EE3}" dt="2022-02-23T15:14:17.007" v="856"/>
          <ac:spMkLst>
            <pc:docMk/>
            <pc:sldMk cId="436229100" sldId="283"/>
            <ac:spMk id="22" creationId="{FA23A907-97FB-4A8F-880A-DD77401C4296}"/>
          </ac:spMkLst>
        </pc:spChg>
        <pc:picChg chg="add mod">
          <ac:chgData name="Torbert Isabella" userId="d30d61fe-931f-460a-9f47-3d7aff409a00" providerId="ADAL" clId="{BE993E82-51DB-4828-A933-09E043CB8EE3}" dt="2022-02-23T15:20:09.349" v="910" actId="14100"/>
          <ac:picMkLst>
            <pc:docMk/>
            <pc:sldMk cId="436229100" sldId="283"/>
            <ac:picMk id="5" creationId="{E1365CFC-8D69-49A9-BDEB-92357E684CAF}"/>
          </ac:picMkLst>
        </pc:picChg>
      </pc:sldChg>
      <pc:sldChg chg="delSp modSp add del modTransition setBg delDesignElem">
        <pc:chgData name="Torbert Isabella" userId="d30d61fe-931f-460a-9f47-3d7aff409a00" providerId="ADAL" clId="{BE993E82-51DB-4828-A933-09E043CB8EE3}" dt="2022-02-22T15:35:24.693" v="423" actId="2696"/>
        <pc:sldMkLst>
          <pc:docMk/>
          <pc:sldMk cId="1621930195" sldId="287"/>
        </pc:sldMkLst>
        <pc:spChg chg="mod">
          <ac:chgData name="Torbert Isabella" userId="d30d61fe-931f-460a-9f47-3d7aff409a00" providerId="ADAL" clId="{BE993E82-51DB-4828-A933-09E043CB8EE3}" dt="2022-02-22T15:35:15.128" v="417" actId="27636"/>
          <ac:spMkLst>
            <pc:docMk/>
            <pc:sldMk cId="1621930195" sldId="287"/>
            <ac:spMk id="3" creationId="{00000000-0000-0000-0000-000000000000}"/>
          </ac:spMkLst>
        </pc:spChg>
        <pc:spChg chg="del">
          <ac:chgData name="Torbert Isabella" userId="d30d61fe-931f-460a-9f47-3d7aff409a00" providerId="ADAL" clId="{BE993E82-51DB-4828-A933-09E043CB8EE3}" dt="2022-02-22T15:35:15.036" v="415"/>
          <ac:spMkLst>
            <pc:docMk/>
            <pc:sldMk cId="1621930195" sldId="287"/>
            <ac:spMk id="41" creationId="{CF62D2A7-8207-488C-9F46-316BA81A16C8}"/>
          </ac:spMkLst>
        </pc:spChg>
      </pc:sldChg>
      <pc:sldChg chg="delSp add modTransition setBg delDesignElem">
        <pc:chgData name="Torbert Isabella" userId="d30d61fe-931f-460a-9f47-3d7aff409a00" providerId="ADAL" clId="{BE993E82-51DB-4828-A933-09E043CB8EE3}" dt="2022-02-23T14:42:31.993" v="541"/>
        <pc:sldMkLst>
          <pc:docMk/>
          <pc:sldMk cId="3766197908" sldId="288"/>
        </pc:sldMkLst>
        <pc:spChg chg="del">
          <ac:chgData name="Torbert Isabella" userId="d30d61fe-931f-460a-9f47-3d7aff409a00" providerId="ADAL" clId="{BE993E82-51DB-4828-A933-09E043CB8EE3}" dt="2022-02-23T14:42:31.993" v="541"/>
          <ac:spMkLst>
            <pc:docMk/>
            <pc:sldMk cId="3766197908" sldId="288"/>
            <ac:spMk id="34" creationId="{DB304A14-32D0-4873-B914-423ED7B8DAFD}"/>
          </ac:spMkLst>
        </pc:spChg>
        <pc:spChg chg="del">
          <ac:chgData name="Torbert Isabella" userId="d30d61fe-931f-460a-9f47-3d7aff409a00" providerId="ADAL" clId="{BE993E82-51DB-4828-A933-09E043CB8EE3}" dt="2022-02-23T14:42:31.993" v="541"/>
          <ac:spMkLst>
            <pc:docMk/>
            <pc:sldMk cId="3766197908" sldId="288"/>
            <ac:spMk id="36" creationId="{1D460C86-854F-4FB3-ABC2-E823D8FEB9DB}"/>
          </ac:spMkLst>
        </pc:spChg>
        <pc:spChg chg="del">
          <ac:chgData name="Torbert Isabella" userId="d30d61fe-931f-460a-9f47-3d7aff409a00" providerId="ADAL" clId="{BE993E82-51DB-4828-A933-09E043CB8EE3}" dt="2022-02-23T14:42:31.993" v="541"/>
          <ac:spMkLst>
            <pc:docMk/>
            <pc:sldMk cId="3766197908" sldId="288"/>
            <ac:spMk id="38" creationId="{BB48116A-278A-4CC5-89D3-9DE8E8FF1245}"/>
          </ac:spMkLst>
        </pc:spChg>
      </pc:sldChg>
      <pc:sldChg chg="delSp modSp add del modTransition setBg delDesignElem">
        <pc:chgData name="Torbert Isabella" userId="d30d61fe-931f-460a-9f47-3d7aff409a00" providerId="ADAL" clId="{BE993E82-51DB-4828-A933-09E043CB8EE3}" dt="2022-03-01T12:44:36.941" v="2758" actId="2696"/>
        <pc:sldMkLst>
          <pc:docMk/>
          <pc:sldMk cId="2241901175" sldId="290"/>
        </pc:sldMkLst>
        <pc:spChg chg="mod">
          <ac:chgData name="Torbert Isabella" userId="d30d61fe-931f-460a-9f47-3d7aff409a00" providerId="ADAL" clId="{BE993E82-51DB-4828-A933-09E043CB8EE3}" dt="2022-02-22T15:26:14.975" v="364" actId="14100"/>
          <ac:spMkLst>
            <pc:docMk/>
            <pc:sldMk cId="2241901175" sldId="290"/>
            <ac:spMk id="2" creationId="{00000000-0000-0000-0000-000000000000}"/>
          </ac:spMkLst>
        </pc:spChg>
        <pc:spChg chg="mod">
          <ac:chgData name="Torbert Isabella" userId="d30d61fe-931f-460a-9f47-3d7aff409a00" providerId="ADAL" clId="{BE993E82-51DB-4828-A933-09E043CB8EE3}" dt="2022-02-22T15:26:42.145" v="369" actId="27636"/>
          <ac:spMkLst>
            <pc:docMk/>
            <pc:sldMk cId="2241901175" sldId="290"/>
            <ac:spMk id="3" creationId="{00000000-0000-0000-0000-000000000000}"/>
          </ac:spMkLst>
        </pc:spChg>
        <pc:spChg chg="del">
          <ac:chgData name="Torbert Isabella" userId="d30d61fe-931f-460a-9f47-3d7aff409a00" providerId="ADAL" clId="{BE993E82-51DB-4828-A933-09E043CB8EE3}" dt="2022-02-22T15:25:37.936" v="360"/>
          <ac:spMkLst>
            <pc:docMk/>
            <pc:sldMk cId="2241901175" sldId="290"/>
            <ac:spMk id="37" creationId="{D2B783EE-0239-4717-BBEA-8C9EAC61C824}"/>
          </ac:spMkLst>
        </pc:spChg>
        <pc:spChg chg="del">
          <ac:chgData name="Torbert Isabella" userId="d30d61fe-931f-460a-9f47-3d7aff409a00" providerId="ADAL" clId="{BE993E82-51DB-4828-A933-09E043CB8EE3}" dt="2022-02-22T15:25:37.936" v="360"/>
          <ac:spMkLst>
            <pc:docMk/>
            <pc:sldMk cId="2241901175" sldId="290"/>
            <ac:spMk id="39" creationId="{A7B99495-F43F-4D80-A44F-2CB4764EB90B}"/>
          </ac:spMkLst>
        </pc:spChg>
        <pc:spChg chg="del">
          <ac:chgData name="Torbert Isabella" userId="d30d61fe-931f-460a-9f47-3d7aff409a00" providerId="ADAL" clId="{BE993E82-51DB-4828-A933-09E043CB8EE3}" dt="2022-02-22T15:25:37.936" v="360"/>
          <ac:spMkLst>
            <pc:docMk/>
            <pc:sldMk cId="2241901175" sldId="290"/>
            <ac:spMk id="41" creationId="{70BEB1E7-2F88-40BC-B73D-42E5B6F80BFC}"/>
          </ac:spMkLst>
        </pc:spChg>
        <pc:picChg chg="mod">
          <ac:chgData name="Torbert Isabella" userId="d30d61fe-931f-460a-9f47-3d7aff409a00" providerId="ADAL" clId="{BE993E82-51DB-4828-A933-09E043CB8EE3}" dt="2022-02-22T15:26:19.117" v="365" actId="1076"/>
          <ac:picMkLst>
            <pc:docMk/>
            <pc:sldMk cId="2241901175" sldId="290"/>
            <ac:picMk id="8" creationId="{9FC1A834-2C67-4181-AA8C-152A0B368840}"/>
          </ac:picMkLst>
        </pc:picChg>
      </pc:sldChg>
      <pc:sldChg chg="delSp modSp add del modTransition setBg delDesignElem">
        <pc:chgData name="Torbert Isabella" userId="d30d61fe-931f-460a-9f47-3d7aff409a00" providerId="ADAL" clId="{BE993E82-51DB-4828-A933-09E043CB8EE3}" dt="2022-03-01T12:44:41.268" v="2759" actId="2696"/>
        <pc:sldMkLst>
          <pc:docMk/>
          <pc:sldMk cId="3715516771" sldId="291"/>
        </pc:sldMkLst>
        <pc:spChg chg="del">
          <ac:chgData name="Torbert Isabella" userId="d30d61fe-931f-460a-9f47-3d7aff409a00" providerId="ADAL" clId="{BE993E82-51DB-4828-A933-09E043CB8EE3}" dt="2022-02-22T15:27:12.932" v="371"/>
          <ac:spMkLst>
            <pc:docMk/>
            <pc:sldMk cId="3715516771" sldId="291"/>
            <ac:spMk id="71" creationId="{2C61293E-6EBE-43EF-A52C-9BEBFD7679D4}"/>
          </ac:spMkLst>
        </pc:spChg>
        <pc:spChg chg="del">
          <ac:chgData name="Torbert Isabella" userId="d30d61fe-931f-460a-9f47-3d7aff409a00" providerId="ADAL" clId="{BE993E82-51DB-4828-A933-09E043CB8EE3}" dt="2022-02-22T15:27:12.932" v="371"/>
          <ac:spMkLst>
            <pc:docMk/>
            <pc:sldMk cId="3715516771" sldId="291"/>
            <ac:spMk id="73" creationId="{21540236-BFD5-4A9D-8840-4703E7F76825}"/>
          </ac:spMkLst>
        </pc:spChg>
        <pc:spChg chg="mod">
          <ac:chgData name="Torbert Isabella" userId="d30d61fe-931f-460a-9f47-3d7aff409a00" providerId="ADAL" clId="{BE993E82-51DB-4828-A933-09E043CB8EE3}" dt="2022-02-22T15:28:05.368" v="373" actId="14100"/>
          <ac:spMkLst>
            <pc:docMk/>
            <pc:sldMk cId="3715516771" sldId="291"/>
            <ac:spMk id="19458" creationId="{00000000-0000-0000-0000-000000000000}"/>
          </ac:spMkLst>
        </pc:spChg>
      </pc:sldChg>
      <pc:sldChg chg="addSp delSp modSp add setBg delDesignElem">
        <pc:chgData name="Torbert Isabella" userId="d30d61fe-931f-460a-9f47-3d7aff409a00" providerId="ADAL" clId="{BE993E82-51DB-4828-A933-09E043CB8EE3}" dt="2022-03-01T14:16:45.392" v="3002" actId="14100"/>
        <pc:sldMkLst>
          <pc:docMk/>
          <pc:sldMk cId="61101360" sldId="296"/>
        </pc:sldMkLst>
        <pc:spChg chg="mod">
          <ac:chgData name="Torbert Isabella" userId="d30d61fe-931f-460a-9f47-3d7aff409a00" providerId="ADAL" clId="{BE993E82-51DB-4828-A933-09E043CB8EE3}" dt="2022-03-01T14:14:22.073" v="2979" actId="113"/>
          <ac:spMkLst>
            <pc:docMk/>
            <pc:sldMk cId="61101360" sldId="296"/>
            <ac:spMk id="2" creationId="{00000000-0000-0000-0000-000000000000}"/>
          </ac:spMkLst>
        </pc:spChg>
        <pc:spChg chg="add del mod">
          <ac:chgData name="Torbert Isabella" userId="d30d61fe-931f-460a-9f47-3d7aff409a00" providerId="ADAL" clId="{BE993E82-51DB-4828-A933-09E043CB8EE3}" dt="2022-03-01T14:16:21.078" v="2998" actId="478"/>
          <ac:spMkLst>
            <pc:docMk/>
            <pc:sldMk cId="61101360" sldId="296"/>
            <ac:spMk id="6" creationId="{0AE2D019-E3C6-42F8-AE2C-14278BC51D7F}"/>
          </ac:spMkLst>
        </pc:spChg>
        <pc:spChg chg="del">
          <ac:chgData name="Torbert Isabella" userId="d30d61fe-931f-460a-9f47-3d7aff409a00" providerId="ADAL" clId="{BE993E82-51DB-4828-A933-09E043CB8EE3}" dt="2022-03-01T12:44:21.574" v="2750"/>
          <ac:spMkLst>
            <pc:docMk/>
            <pc:sldMk cId="61101360" sldId="296"/>
            <ac:spMk id="9" creationId="{7455F7F3-3A58-4BBB-95C7-CF706F9FFA10}"/>
          </ac:spMkLst>
        </pc:spChg>
        <pc:spChg chg="del">
          <ac:chgData name="Torbert Isabella" userId="d30d61fe-931f-460a-9f47-3d7aff409a00" providerId="ADAL" clId="{BE993E82-51DB-4828-A933-09E043CB8EE3}" dt="2022-03-01T12:44:21.574" v="2750"/>
          <ac:spMkLst>
            <pc:docMk/>
            <pc:sldMk cId="61101360" sldId="296"/>
            <ac:spMk id="11" creationId="{3AE3D314-6F93-4D91-8C0F-E92657F465C6}"/>
          </ac:spMkLst>
        </pc:spChg>
        <pc:graphicFrameChg chg="mod">
          <ac:chgData name="Torbert Isabella" userId="d30d61fe-931f-460a-9f47-3d7aff409a00" providerId="ADAL" clId="{BE993E82-51DB-4828-A933-09E043CB8EE3}" dt="2022-03-01T14:16:45.392" v="3002" actId="14100"/>
          <ac:graphicFrameMkLst>
            <pc:docMk/>
            <pc:sldMk cId="61101360" sldId="296"/>
            <ac:graphicFrameMk id="5" creationId="{D8B79621-4D89-4C3C-8FFB-274C251EC3E2}"/>
          </ac:graphicFrameMkLst>
        </pc:graphicFrameChg>
        <pc:picChg chg="add mod">
          <ac:chgData name="Torbert Isabella" userId="d30d61fe-931f-460a-9f47-3d7aff409a00" providerId="ADAL" clId="{BE993E82-51DB-4828-A933-09E043CB8EE3}" dt="2022-03-01T14:16:36.067" v="3001" actId="1076"/>
          <ac:picMkLst>
            <pc:docMk/>
            <pc:sldMk cId="61101360" sldId="296"/>
            <ac:picMk id="4" creationId="{7CDFDE32-CFEC-416D-B5C4-CBCE4606BEB5}"/>
          </ac:picMkLst>
        </pc:picChg>
      </pc:sldChg>
      <pc:sldChg chg="addSp delSp modSp add del setBg delDesignElem">
        <pc:chgData name="Torbert Isabella" userId="d30d61fe-931f-460a-9f47-3d7aff409a00" providerId="ADAL" clId="{BE993E82-51DB-4828-A933-09E043CB8EE3}" dt="2022-03-01T12:45:05.372" v="2765" actId="2696"/>
        <pc:sldMkLst>
          <pc:docMk/>
          <pc:sldMk cId="2744118249" sldId="297"/>
        </pc:sldMkLst>
        <pc:spChg chg="mod">
          <ac:chgData name="Torbert Isabella" userId="d30d61fe-931f-460a-9f47-3d7aff409a00" providerId="ADAL" clId="{BE993E82-51DB-4828-A933-09E043CB8EE3}" dt="2022-02-22T15:46:34.927" v="479" actId="27636"/>
          <ac:spMkLst>
            <pc:docMk/>
            <pc:sldMk cId="2744118249" sldId="297"/>
            <ac:spMk id="2" creationId="{00000000-0000-0000-0000-000000000000}"/>
          </ac:spMkLst>
        </pc:spChg>
        <pc:spChg chg="add del mod">
          <ac:chgData name="Torbert Isabella" userId="d30d61fe-931f-460a-9f47-3d7aff409a00" providerId="ADAL" clId="{BE993E82-51DB-4828-A933-09E043CB8EE3}" dt="2022-02-22T15:44:52.641" v="463" actId="478"/>
          <ac:spMkLst>
            <pc:docMk/>
            <pc:sldMk cId="2744118249" sldId="297"/>
            <ac:spMk id="7" creationId="{1B4174F4-8915-477D-82C2-547F816F75EA}"/>
          </ac:spMkLst>
        </pc:spChg>
        <pc:graphicFrameChg chg="mod">
          <ac:chgData name="Torbert Isabella" userId="d30d61fe-931f-460a-9f47-3d7aff409a00" providerId="ADAL" clId="{BE993E82-51DB-4828-A933-09E043CB8EE3}" dt="2022-02-22T15:46:59.165" v="480" actId="255"/>
          <ac:graphicFrameMkLst>
            <pc:docMk/>
            <pc:sldMk cId="2744118249" sldId="297"/>
            <ac:graphicFrameMk id="5" creationId="{6D0997BE-0904-4D15-876F-A5596B1F300F}"/>
          </ac:graphicFrameMkLst>
        </pc:graphicFrameChg>
        <pc:picChg chg="add del mod">
          <ac:chgData name="Torbert Isabella" userId="d30d61fe-931f-460a-9f47-3d7aff409a00" providerId="ADAL" clId="{BE993E82-51DB-4828-A933-09E043CB8EE3}" dt="2022-02-22T15:45:46.337" v="468" actId="1440"/>
          <ac:picMkLst>
            <pc:docMk/>
            <pc:sldMk cId="2744118249" sldId="297"/>
            <ac:picMk id="4" creationId="{2EA68783-D8A4-4160-965A-D3F01BFB4E96}"/>
          </ac:picMkLst>
        </pc:picChg>
        <pc:picChg chg="del">
          <ac:chgData name="Torbert Isabella" userId="d30d61fe-931f-460a-9f47-3d7aff409a00" providerId="ADAL" clId="{BE993E82-51DB-4828-A933-09E043CB8EE3}" dt="2022-02-22T15:44:16.881" v="456" actId="478"/>
          <ac:picMkLst>
            <pc:docMk/>
            <pc:sldMk cId="2744118249" sldId="297"/>
            <ac:picMk id="6" creationId="{28A6448F-40C9-4437-916F-9A525AD12C9A}"/>
          </ac:picMkLst>
        </pc:picChg>
        <pc:cxnChg chg="del">
          <ac:chgData name="Torbert Isabella" userId="d30d61fe-931f-460a-9f47-3d7aff409a00" providerId="ADAL" clId="{BE993E82-51DB-4828-A933-09E043CB8EE3}" dt="2022-02-22T15:42:29.878" v="440"/>
          <ac:cxnSpMkLst>
            <pc:docMk/>
            <pc:sldMk cId="2744118249" sldId="297"/>
            <ac:cxnSpMk id="15" creationId="{A7F400EE-A8A5-48AF-B4D6-291B52C6F0B0}"/>
          </ac:cxnSpMkLst>
        </pc:cxnChg>
      </pc:sldChg>
      <pc:sldChg chg="modSp add modTransition">
        <pc:chgData name="Torbert Isabella" userId="d30d61fe-931f-460a-9f47-3d7aff409a00" providerId="ADAL" clId="{BE993E82-51DB-4828-A933-09E043CB8EE3}" dt="2022-03-01T13:08:28.988" v="2942" actId="113"/>
        <pc:sldMkLst>
          <pc:docMk/>
          <pc:sldMk cId="2017240785" sldId="298"/>
        </pc:sldMkLst>
        <pc:spChg chg="mod">
          <ac:chgData name="Torbert Isabella" userId="d30d61fe-931f-460a-9f47-3d7aff409a00" providerId="ADAL" clId="{BE993E82-51DB-4828-A933-09E043CB8EE3}" dt="2022-03-01T13:08:28.988" v="2942" actId="113"/>
          <ac:spMkLst>
            <pc:docMk/>
            <pc:sldMk cId="2017240785" sldId="298"/>
            <ac:spMk id="2" creationId="{00000000-0000-0000-0000-000000000000}"/>
          </ac:spMkLst>
        </pc:spChg>
        <pc:spChg chg="mod">
          <ac:chgData name="Torbert Isabella" userId="d30d61fe-931f-460a-9f47-3d7aff409a00" providerId="ADAL" clId="{BE993E82-51DB-4828-A933-09E043CB8EE3}" dt="2022-03-01T13:08:25.573" v="2941" actId="207"/>
          <ac:spMkLst>
            <pc:docMk/>
            <pc:sldMk cId="2017240785" sldId="298"/>
            <ac:spMk id="7" creationId="{00000000-0000-0000-0000-000000000000}"/>
          </ac:spMkLst>
        </pc:spChg>
      </pc:sldChg>
      <pc:sldChg chg="delSp modSp add del modTransition setBg delDesignElem">
        <pc:chgData name="Torbert Isabella" userId="d30d61fe-931f-460a-9f47-3d7aff409a00" providerId="ADAL" clId="{BE993E82-51DB-4828-A933-09E043CB8EE3}" dt="2022-03-01T12:45:01.598" v="2764" actId="2696"/>
        <pc:sldMkLst>
          <pc:docMk/>
          <pc:sldMk cId="454707277" sldId="299"/>
        </pc:sldMkLst>
        <pc:spChg chg="mod">
          <ac:chgData name="Torbert Isabella" userId="d30d61fe-931f-460a-9f47-3d7aff409a00" providerId="ADAL" clId="{BE993E82-51DB-4828-A933-09E043CB8EE3}" dt="2022-02-22T15:43:53.288" v="455" actId="255"/>
          <ac:spMkLst>
            <pc:docMk/>
            <pc:sldMk cId="454707277" sldId="299"/>
            <ac:spMk id="2" creationId="{62A1A2EF-9694-4A62-BFA2-6717FE8BBB58}"/>
          </ac:spMkLst>
        </pc:spChg>
        <pc:graphicFrameChg chg="mod">
          <ac:chgData name="Torbert Isabella" userId="d30d61fe-931f-460a-9f47-3d7aff409a00" providerId="ADAL" clId="{BE993E82-51DB-4828-A933-09E043CB8EE3}" dt="2022-02-22T15:43:35.522" v="453" actId="14100"/>
          <ac:graphicFrameMkLst>
            <pc:docMk/>
            <pc:sldMk cId="454707277" sldId="299"/>
            <ac:graphicFrameMk id="5" creationId="{3C461B0E-CF78-4735-9D46-6864772CB89F}"/>
          </ac:graphicFrameMkLst>
        </pc:graphicFrameChg>
        <pc:picChg chg="mod">
          <ac:chgData name="Torbert Isabella" userId="d30d61fe-931f-460a-9f47-3d7aff409a00" providerId="ADAL" clId="{BE993E82-51DB-4828-A933-09E043CB8EE3}" dt="2022-02-22T15:43:15.961" v="450" actId="14100"/>
          <ac:picMkLst>
            <pc:docMk/>
            <pc:sldMk cId="454707277" sldId="299"/>
            <ac:picMk id="7" creationId="{172F232A-BF2D-458C-9C59-65795170A511}"/>
          </ac:picMkLst>
        </pc:picChg>
        <pc:cxnChg chg="del">
          <ac:chgData name="Torbert Isabella" userId="d30d61fe-931f-460a-9f47-3d7aff409a00" providerId="ADAL" clId="{BE993E82-51DB-4828-A933-09E043CB8EE3}" dt="2022-02-22T15:42:29.878" v="440"/>
          <ac:cxnSpMkLst>
            <pc:docMk/>
            <pc:sldMk cId="454707277" sldId="299"/>
            <ac:cxnSpMk id="16" creationId="{A7F400EE-A8A5-48AF-B4D6-291B52C6F0B0}"/>
          </ac:cxnSpMkLst>
        </pc:cxnChg>
      </pc:sldChg>
      <pc:sldChg chg="addSp delSp modSp add del modTransition setBg delDesignElem">
        <pc:chgData name="Torbert Isabella" userId="d30d61fe-931f-460a-9f47-3d7aff409a00" providerId="ADAL" clId="{BE993E82-51DB-4828-A933-09E043CB8EE3}" dt="2022-02-28T18:48:59.859" v="2638" actId="115"/>
        <pc:sldMkLst>
          <pc:docMk/>
          <pc:sldMk cId="591370154" sldId="304"/>
        </pc:sldMkLst>
        <pc:spChg chg="mod">
          <ac:chgData name="Torbert Isabella" userId="d30d61fe-931f-460a-9f47-3d7aff409a00" providerId="ADAL" clId="{BE993E82-51DB-4828-A933-09E043CB8EE3}" dt="2022-02-25T14:59:54.959" v="1668" actId="1076"/>
          <ac:spMkLst>
            <pc:docMk/>
            <pc:sldMk cId="591370154" sldId="304"/>
            <ac:spMk id="2" creationId="{48C22CF2-EA43-4DE3-83A4-707C45E29278}"/>
          </ac:spMkLst>
        </pc:spChg>
        <pc:spChg chg="mod">
          <ac:chgData name="Torbert Isabella" userId="d30d61fe-931f-460a-9f47-3d7aff409a00" providerId="ADAL" clId="{BE993E82-51DB-4828-A933-09E043CB8EE3}" dt="2022-02-25T14:45:30.472" v="1175" actId="1076"/>
          <ac:spMkLst>
            <pc:docMk/>
            <pc:sldMk cId="591370154" sldId="304"/>
            <ac:spMk id="3" creationId="{AD48A976-BD55-4BED-A73D-DC54DE8343E4}"/>
          </ac:spMkLst>
        </pc:spChg>
        <pc:spChg chg="add mod">
          <ac:chgData name="Torbert Isabella" userId="d30d61fe-931f-460a-9f47-3d7aff409a00" providerId="ADAL" clId="{BE993E82-51DB-4828-A933-09E043CB8EE3}" dt="2022-02-28T18:48:59.859" v="2638" actId="115"/>
          <ac:spMkLst>
            <pc:docMk/>
            <pc:sldMk cId="591370154" sldId="304"/>
            <ac:spMk id="4" creationId="{1B5FEA48-7E15-47BB-AACF-88DBAE34C08C}"/>
          </ac:spMkLst>
        </pc:spChg>
        <pc:spChg chg="del">
          <ac:chgData name="Torbert Isabella" userId="d30d61fe-931f-460a-9f47-3d7aff409a00" providerId="ADAL" clId="{BE993E82-51DB-4828-A933-09E043CB8EE3}" dt="2022-02-25T14:45:07.931" v="1167"/>
          <ac:spMkLst>
            <pc:docMk/>
            <pc:sldMk cId="591370154" sldId="304"/>
            <ac:spMk id="38" creationId="{DB304A14-32D0-4873-B914-423ED7B8DAFD}"/>
          </ac:spMkLst>
        </pc:spChg>
        <pc:spChg chg="del">
          <ac:chgData name="Torbert Isabella" userId="d30d61fe-931f-460a-9f47-3d7aff409a00" providerId="ADAL" clId="{BE993E82-51DB-4828-A933-09E043CB8EE3}" dt="2022-02-25T14:45:07.931" v="1167"/>
          <ac:spMkLst>
            <pc:docMk/>
            <pc:sldMk cId="591370154" sldId="304"/>
            <ac:spMk id="40" creationId="{1D460C86-854F-4FB3-ABC2-E823D8FEB9DB}"/>
          </ac:spMkLst>
        </pc:spChg>
        <pc:spChg chg="del">
          <ac:chgData name="Torbert Isabella" userId="d30d61fe-931f-460a-9f47-3d7aff409a00" providerId="ADAL" clId="{BE993E82-51DB-4828-A933-09E043CB8EE3}" dt="2022-02-25T14:45:07.931" v="1167"/>
          <ac:spMkLst>
            <pc:docMk/>
            <pc:sldMk cId="591370154" sldId="304"/>
            <ac:spMk id="42" creationId="{BB48116A-278A-4CC5-89D3-9DE8E8FF1245}"/>
          </ac:spMkLst>
        </pc:spChg>
        <pc:picChg chg="del mod">
          <ac:chgData name="Torbert Isabella" userId="d30d61fe-931f-460a-9f47-3d7aff409a00" providerId="ADAL" clId="{BE993E82-51DB-4828-A933-09E043CB8EE3}" dt="2022-02-25T15:00:20.360" v="1678" actId="478"/>
          <ac:picMkLst>
            <pc:docMk/>
            <pc:sldMk cId="591370154" sldId="304"/>
            <ac:picMk id="11" creationId="{7CB41886-3F14-4E7F-8A0D-B1FB4685BB28}"/>
          </ac:picMkLst>
        </pc:picChg>
      </pc:sldChg>
      <pc:sldChg chg="addSp delSp modSp add mod modTransition setBg modClrScheme delDesignElem chgLayout">
        <pc:chgData name="Torbert Isabella" userId="d30d61fe-931f-460a-9f47-3d7aff409a00" providerId="ADAL" clId="{BE993E82-51DB-4828-A933-09E043CB8EE3}" dt="2022-03-01T12:48:27.678" v="2777" actId="1076"/>
        <pc:sldMkLst>
          <pc:docMk/>
          <pc:sldMk cId="3876057674" sldId="305"/>
        </pc:sldMkLst>
        <pc:spChg chg="mod">
          <ac:chgData name="Torbert Isabella" userId="d30d61fe-931f-460a-9f47-3d7aff409a00" providerId="ADAL" clId="{BE993E82-51DB-4828-A933-09E043CB8EE3}" dt="2022-03-01T12:46:18.032" v="2770" actId="26606"/>
          <ac:spMkLst>
            <pc:docMk/>
            <pc:sldMk cId="3876057674" sldId="305"/>
            <ac:spMk id="2" creationId="{0A45FEA2-2D96-4F00-ACF0-AEBEDB0EB47D}"/>
          </ac:spMkLst>
        </pc:spChg>
        <pc:spChg chg="mod">
          <ac:chgData name="Torbert Isabella" userId="d30d61fe-931f-460a-9f47-3d7aff409a00" providerId="ADAL" clId="{BE993E82-51DB-4828-A933-09E043CB8EE3}" dt="2022-03-01T12:48:25.169" v="2776" actId="14100"/>
          <ac:spMkLst>
            <pc:docMk/>
            <pc:sldMk cId="3876057674" sldId="305"/>
            <ac:spMk id="3" creationId="{A1700053-F1C1-457D-956A-3E15D190FB4D}"/>
          </ac:spMkLst>
        </pc:spChg>
        <pc:spChg chg="add del mod">
          <ac:chgData name="Torbert Isabella" userId="d30d61fe-931f-460a-9f47-3d7aff409a00" providerId="ADAL" clId="{BE993E82-51DB-4828-A933-09E043CB8EE3}" dt="2022-03-01T12:48:01.111" v="2773" actId="26606"/>
          <ac:spMkLst>
            <pc:docMk/>
            <pc:sldMk cId="3876057674" sldId="305"/>
            <ac:spMk id="8" creationId="{FD7BE4BA-4116-492A-9DF3-CDF6B3628DE6}"/>
          </ac:spMkLst>
        </pc:spChg>
        <pc:spChg chg="add del mod">
          <ac:chgData name="Torbert Isabella" userId="d30d61fe-931f-460a-9f47-3d7aff409a00" providerId="ADAL" clId="{BE993E82-51DB-4828-A933-09E043CB8EE3}" dt="2022-03-01T12:48:07.021" v="2774" actId="478"/>
          <ac:spMkLst>
            <pc:docMk/>
            <pc:sldMk cId="3876057674" sldId="305"/>
            <ac:spMk id="10" creationId="{7CF5B1AD-4037-43F8-ACD6-0AB55870AF48}"/>
          </ac:spMkLst>
        </pc:spChg>
        <pc:spChg chg="del">
          <ac:chgData name="Torbert Isabella" userId="d30d61fe-931f-460a-9f47-3d7aff409a00" providerId="ADAL" clId="{BE993E82-51DB-4828-A933-09E043CB8EE3}" dt="2022-03-01T12:44:21.574" v="2750"/>
          <ac:spMkLst>
            <pc:docMk/>
            <pc:sldMk cId="3876057674" sldId="305"/>
            <ac:spMk id="15" creationId="{A009E310-C7C2-4F23-B466-4417C8ED3B99}"/>
          </ac:spMkLst>
        </pc:spChg>
        <pc:spChg chg="del">
          <ac:chgData name="Torbert Isabella" userId="d30d61fe-931f-460a-9f47-3d7aff409a00" providerId="ADAL" clId="{BE993E82-51DB-4828-A933-09E043CB8EE3}" dt="2022-03-01T12:44:21.574" v="2750"/>
          <ac:spMkLst>
            <pc:docMk/>
            <pc:sldMk cId="3876057674" sldId="305"/>
            <ac:spMk id="17" creationId="{51A4F4A1-146B-4D29-852A-F60996679785}"/>
          </ac:spMkLst>
        </pc:spChg>
        <pc:spChg chg="del">
          <ac:chgData name="Torbert Isabella" userId="d30d61fe-931f-460a-9f47-3d7aff409a00" providerId="ADAL" clId="{BE993E82-51DB-4828-A933-09E043CB8EE3}" dt="2022-03-01T12:44:21.574" v="2750"/>
          <ac:spMkLst>
            <pc:docMk/>
            <pc:sldMk cId="3876057674" sldId="305"/>
            <ac:spMk id="19" creationId="{A4C31FF5-F97E-4082-BFC5-A880DB9F3F00}"/>
          </ac:spMkLst>
        </pc:spChg>
        <pc:spChg chg="del">
          <ac:chgData name="Torbert Isabella" userId="d30d61fe-931f-460a-9f47-3d7aff409a00" providerId="ADAL" clId="{BE993E82-51DB-4828-A933-09E043CB8EE3}" dt="2022-03-01T12:44:21.574" v="2750"/>
          <ac:spMkLst>
            <pc:docMk/>
            <pc:sldMk cId="3876057674" sldId="305"/>
            <ac:spMk id="21" creationId="{6015B4CE-42DE-4E9B-B800-B5B8142E6FCB}"/>
          </ac:spMkLst>
        </pc:spChg>
        <pc:picChg chg="add mod">
          <ac:chgData name="Torbert Isabella" userId="d30d61fe-931f-460a-9f47-3d7aff409a00" providerId="ADAL" clId="{BE993E82-51DB-4828-A933-09E043CB8EE3}" dt="2022-03-01T12:48:27.678" v="2777" actId="1076"/>
          <ac:picMkLst>
            <pc:docMk/>
            <pc:sldMk cId="3876057674" sldId="305"/>
            <ac:picMk id="9" creationId="{48A792D0-E45D-43DC-B51E-993C18B1BBF1}"/>
          </ac:picMkLst>
        </pc:picChg>
      </pc:sldChg>
      <pc:sldChg chg="delSp modSp add modTransition setBg delDesignElem">
        <pc:chgData name="Torbert Isabella" userId="d30d61fe-931f-460a-9f47-3d7aff409a00" providerId="ADAL" clId="{BE993E82-51DB-4828-A933-09E043CB8EE3}" dt="2022-03-01T13:01:31.233" v="2876" actId="255"/>
        <pc:sldMkLst>
          <pc:docMk/>
          <pc:sldMk cId="1622774756" sldId="306"/>
        </pc:sldMkLst>
        <pc:spChg chg="mod">
          <ac:chgData name="Torbert Isabella" userId="d30d61fe-931f-460a-9f47-3d7aff409a00" providerId="ADAL" clId="{BE993E82-51DB-4828-A933-09E043CB8EE3}" dt="2022-03-01T13:01:12.523" v="2871" actId="14100"/>
          <ac:spMkLst>
            <pc:docMk/>
            <pc:sldMk cId="1622774756" sldId="306"/>
            <ac:spMk id="2" creationId="{81DF4828-771C-493B-A26F-B07C52C0C73B}"/>
          </ac:spMkLst>
        </pc:spChg>
        <pc:spChg chg="mod">
          <ac:chgData name="Torbert Isabella" userId="d30d61fe-931f-460a-9f47-3d7aff409a00" providerId="ADAL" clId="{BE993E82-51DB-4828-A933-09E043CB8EE3}" dt="2022-03-01T13:01:31.233" v="2876" actId="255"/>
          <ac:spMkLst>
            <pc:docMk/>
            <pc:sldMk cId="1622774756" sldId="306"/>
            <ac:spMk id="3" creationId="{9FC5D6FD-F032-4B4F-BEF0-59E0FFB1247C}"/>
          </ac:spMkLst>
        </pc:spChg>
        <pc:spChg chg="del">
          <ac:chgData name="Torbert Isabella" userId="d30d61fe-931f-460a-9f47-3d7aff409a00" providerId="ADAL" clId="{BE993E82-51DB-4828-A933-09E043CB8EE3}" dt="2022-03-01T12:44:21.574" v="2750"/>
          <ac:spMkLst>
            <pc:docMk/>
            <pc:sldMk cId="1622774756" sldId="306"/>
            <ac:spMk id="21" creationId="{8E0541FA-C333-41B0-AC8A-A3423BC48035}"/>
          </ac:spMkLst>
        </pc:spChg>
        <pc:spChg chg="del">
          <ac:chgData name="Torbert Isabella" userId="d30d61fe-931f-460a-9f47-3d7aff409a00" providerId="ADAL" clId="{BE993E82-51DB-4828-A933-09E043CB8EE3}" dt="2022-03-01T12:44:21.574" v="2750"/>
          <ac:spMkLst>
            <pc:docMk/>
            <pc:sldMk cId="1622774756" sldId="306"/>
            <ac:spMk id="22" creationId="{44ED18C4-67E3-43CE-9EC7-3809C35EE03F}"/>
          </ac:spMkLst>
        </pc:spChg>
        <pc:spChg chg="del">
          <ac:chgData name="Torbert Isabella" userId="d30d61fe-931f-460a-9f47-3d7aff409a00" providerId="ADAL" clId="{BE993E82-51DB-4828-A933-09E043CB8EE3}" dt="2022-03-01T12:44:21.574" v="2750"/>
          <ac:spMkLst>
            <pc:docMk/>
            <pc:sldMk cId="1622774756" sldId="306"/>
            <ac:spMk id="23" creationId="{FBE714BB-FFC1-4759-9828-5B89BFD783A2}"/>
          </ac:spMkLst>
        </pc:spChg>
      </pc:sldChg>
      <pc:sldChg chg="modSp modAnim delDesignElem">
        <pc:chgData name="Torbert Isabella" userId="d30d61fe-931f-460a-9f47-3d7aff409a00" providerId="ADAL" clId="{BE993E82-51DB-4828-A933-09E043CB8EE3}" dt="2022-02-25T15:44:39.866" v="2275"/>
        <pc:sldMkLst>
          <pc:docMk/>
          <pc:sldMk cId="1687519528" sldId="307"/>
        </pc:sldMkLst>
        <pc:spChg chg="mod">
          <ac:chgData name="Torbert Isabella" userId="d30d61fe-931f-460a-9f47-3d7aff409a00" providerId="ADAL" clId="{BE993E82-51DB-4828-A933-09E043CB8EE3}" dt="2022-02-25T15:34:16.588" v="2117" actId="14100"/>
          <ac:spMkLst>
            <pc:docMk/>
            <pc:sldMk cId="1687519528" sldId="307"/>
            <ac:spMk id="2" creationId="{845F2D4A-1546-472C-8A6F-BB0BAA21936C}"/>
          </ac:spMkLst>
        </pc:spChg>
        <pc:spChg chg="mod">
          <ac:chgData name="Torbert Isabella" userId="d30d61fe-931f-460a-9f47-3d7aff409a00" providerId="ADAL" clId="{BE993E82-51DB-4828-A933-09E043CB8EE3}" dt="2022-02-25T15:39:00.839" v="2271" actId="20577"/>
          <ac:spMkLst>
            <pc:docMk/>
            <pc:sldMk cId="1687519528" sldId="307"/>
            <ac:spMk id="3" creationId="{C7BFC233-93CC-463B-BDF1-76F584909825}"/>
          </ac:spMkLst>
        </pc:spChg>
        <pc:spChg chg="mod">
          <ac:chgData name="Torbert Isabella" userId="d30d61fe-931f-460a-9f47-3d7aff409a00" providerId="ADAL" clId="{BE993E82-51DB-4828-A933-09E043CB8EE3}" dt="2022-02-25T15:35:52.058" v="2135" actId="122"/>
          <ac:spMkLst>
            <pc:docMk/>
            <pc:sldMk cId="1687519528" sldId="307"/>
            <ac:spMk id="6" creationId="{2E2BD373-6DF7-4216-98D6-49A0A5DD990B}"/>
          </ac:spMkLst>
        </pc:spChg>
        <pc:picChg chg="mod">
          <ac:chgData name="Torbert Isabella" userId="d30d61fe-931f-460a-9f47-3d7aff409a00" providerId="ADAL" clId="{BE993E82-51DB-4828-A933-09E043CB8EE3}" dt="2022-02-25T15:39:10.956" v="2274" actId="1076"/>
          <ac:picMkLst>
            <pc:docMk/>
            <pc:sldMk cId="1687519528" sldId="307"/>
            <ac:picMk id="5" creationId="{4460FC35-445F-45DC-B913-23FEA25521A8}"/>
          </ac:picMkLst>
        </pc:picChg>
      </pc:sldChg>
      <pc:sldChg chg="addSp delSp modSp add setBg delDesignElem">
        <pc:chgData name="Torbert Isabella" userId="d30d61fe-931f-460a-9f47-3d7aff409a00" providerId="ADAL" clId="{BE993E82-51DB-4828-A933-09E043CB8EE3}" dt="2022-03-01T13:03:28.249" v="2893" actId="1076"/>
        <pc:sldMkLst>
          <pc:docMk/>
          <pc:sldMk cId="2854100839" sldId="309"/>
        </pc:sldMkLst>
        <pc:spChg chg="mod">
          <ac:chgData name="Torbert Isabella" userId="d30d61fe-931f-460a-9f47-3d7aff409a00" providerId="ADAL" clId="{BE993E82-51DB-4828-A933-09E043CB8EE3}" dt="2022-03-01T13:01:47.427" v="2878" actId="255"/>
          <ac:spMkLst>
            <pc:docMk/>
            <pc:sldMk cId="2854100839" sldId="309"/>
            <ac:spMk id="2" creationId="{D611EAEA-66DF-459E-8CE3-B38C038C34CF}"/>
          </ac:spMkLst>
        </pc:spChg>
        <pc:spChg chg="mod">
          <ac:chgData name="Torbert Isabella" userId="d30d61fe-931f-460a-9f47-3d7aff409a00" providerId="ADAL" clId="{BE993E82-51DB-4828-A933-09E043CB8EE3}" dt="2022-03-01T13:03:28.249" v="2893" actId="1076"/>
          <ac:spMkLst>
            <pc:docMk/>
            <pc:sldMk cId="2854100839" sldId="309"/>
            <ac:spMk id="3" creationId="{A0500777-348D-42E6-A75E-508DD3456115}"/>
          </ac:spMkLst>
        </pc:spChg>
        <pc:spChg chg="add del mod">
          <ac:chgData name="Torbert Isabella" userId="d30d61fe-931f-460a-9f47-3d7aff409a00" providerId="ADAL" clId="{BE993E82-51DB-4828-A933-09E043CB8EE3}" dt="2022-03-01T13:03:10.764" v="2890" actId="478"/>
          <ac:spMkLst>
            <pc:docMk/>
            <pc:sldMk cId="2854100839" sldId="309"/>
            <ac:spMk id="6" creationId="{CDD0AFD1-BD23-4D43-BD9E-EBA053A92020}"/>
          </ac:spMkLst>
        </pc:spChg>
        <pc:spChg chg="del">
          <ac:chgData name="Torbert Isabella" userId="d30d61fe-931f-460a-9f47-3d7aff409a00" providerId="ADAL" clId="{BE993E82-51DB-4828-A933-09E043CB8EE3}" dt="2022-03-01T12:44:21.574" v="2750"/>
          <ac:spMkLst>
            <pc:docMk/>
            <pc:sldMk cId="2854100839" sldId="309"/>
            <ac:spMk id="7" creationId="{A0D70C8A-A50E-4B41-86A2-E2F85581247D}"/>
          </ac:spMkLst>
        </pc:spChg>
        <pc:spChg chg="del">
          <ac:chgData name="Torbert Isabella" userId="d30d61fe-931f-460a-9f47-3d7aff409a00" providerId="ADAL" clId="{BE993E82-51DB-4828-A933-09E043CB8EE3}" dt="2022-03-01T12:44:21.574" v="2750"/>
          <ac:spMkLst>
            <pc:docMk/>
            <pc:sldMk cId="2854100839" sldId="309"/>
            <ac:spMk id="9" creationId="{44ED18C4-67E3-43CE-9EC7-3809C35EE03F}"/>
          </ac:spMkLst>
        </pc:spChg>
        <pc:spChg chg="del">
          <ac:chgData name="Torbert Isabella" userId="d30d61fe-931f-460a-9f47-3d7aff409a00" providerId="ADAL" clId="{BE993E82-51DB-4828-A933-09E043CB8EE3}" dt="2022-03-01T12:44:21.574" v="2750"/>
          <ac:spMkLst>
            <pc:docMk/>
            <pc:sldMk cId="2854100839" sldId="309"/>
            <ac:spMk id="11" creationId="{FBE714BB-FFC1-4759-9828-5B89BFD783A2}"/>
          </ac:spMkLst>
        </pc:spChg>
        <pc:spChg chg="del">
          <ac:chgData name="Torbert Isabella" userId="d30d61fe-931f-460a-9f47-3d7aff409a00" providerId="ADAL" clId="{BE993E82-51DB-4828-A933-09E043CB8EE3}" dt="2022-03-01T12:44:21.574" v="2750"/>
          <ac:spMkLst>
            <pc:docMk/>
            <pc:sldMk cId="2854100839" sldId="309"/>
            <ac:spMk id="13" creationId="{8E0541FA-C333-41B0-AC8A-A3423BC48035}"/>
          </ac:spMkLst>
        </pc:spChg>
        <pc:picChg chg="add mod">
          <ac:chgData name="Torbert Isabella" userId="d30d61fe-931f-460a-9f47-3d7aff409a00" providerId="ADAL" clId="{BE993E82-51DB-4828-A933-09E043CB8EE3}" dt="2022-03-01T13:03:25.158" v="2892" actId="688"/>
          <ac:picMkLst>
            <pc:docMk/>
            <pc:sldMk cId="2854100839" sldId="309"/>
            <ac:picMk id="5" creationId="{343E6601-202D-4CEB-9490-CC5D49F027E9}"/>
          </ac:picMkLst>
        </pc:picChg>
      </pc:sldChg>
      <pc:sldChg chg="addSp modSp add modTransition">
        <pc:chgData name="Torbert Isabella" userId="d30d61fe-931f-460a-9f47-3d7aff409a00" providerId="ADAL" clId="{BE993E82-51DB-4828-A933-09E043CB8EE3}" dt="2022-03-01T12:53:35.345" v="2808" actId="14100"/>
        <pc:sldMkLst>
          <pc:docMk/>
          <pc:sldMk cId="2033360320" sldId="310"/>
        </pc:sldMkLst>
        <pc:spChg chg="mod">
          <ac:chgData name="Torbert Isabella" userId="d30d61fe-931f-460a-9f47-3d7aff409a00" providerId="ADAL" clId="{BE993E82-51DB-4828-A933-09E043CB8EE3}" dt="2022-03-01T12:53:21.915" v="2805" actId="1076"/>
          <ac:spMkLst>
            <pc:docMk/>
            <pc:sldMk cId="2033360320" sldId="310"/>
            <ac:spMk id="2" creationId="{D5A95782-BC0C-4627-9BF3-4B8D4AAD4F0C}"/>
          </ac:spMkLst>
        </pc:spChg>
        <pc:graphicFrameChg chg="mod">
          <ac:chgData name="Torbert Isabella" userId="d30d61fe-931f-460a-9f47-3d7aff409a00" providerId="ADAL" clId="{BE993E82-51DB-4828-A933-09E043CB8EE3}" dt="2022-03-01T12:53:14.129" v="2804" actId="14100"/>
          <ac:graphicFrameMkLst>
            <pc:docMk/>
            <pc:sldMk cId="2033360320" sldId="310"/>
            <ac:graphicFrameMk id="14" creationId="{8AF69B7E-BA61-40CD-9C55-7CF3B0D24C92}"/>
          </ac:graphicFrameMkLst>
        </pc:graphicFrameChg>
        <pc:picChg chg="add mod">
          <ac:chgData name="Torbert Isabella" userId="d30d61fe-931f-460a-9f47-3d7aff409a00" providerId="ADAL" clId="{BE993E82-51DB-4828-A933-09E043CB8EE3}" dt="2022-03-01T12:53:35.345" v="2808" actId="14100"/>
          <ac:picMkLst>
            <pc:docMk/>
            <pc:sldMk cId="2033360320" sldId="310"/>
            <ac:picMk id="4" creationId="{FBDFC8F3-F122-4D7C-8C6F-7B51F8ED7738}"/>
          </ac:picMkLst>
        </pc:picChg>
      </pc:sldChg>
      <pc:sldChg chg="modSp add">
        <pc:chgData name="Torbert Isabella" userId="d30d61fe-931f-460a-9f47-3d7aff409a00" providerId="ADAL" clId="{BE993E82-51DB-4828-A933-09E043CB8EE3}" dt="2022-03-01T12:57:26.391" v="2841" actId="14100"/>
        <pc:sldMkLst>
          <pc:docMk/>
          <pc:sldMk cId="2529291401" sldId="311"/>
        </pc:sldMkLst>
        <pc:spChg chg="mod">
          <ac:chgData name="Torbert Isabella" userId="d30d61fe-931f-460a-9f47-3d7aff409a00" providerId="ADAL" clId="{BE993E82-51DB-4828-A933-09E043CB8EE3}" dt="2022-03-01T12:57:26.391" v="2841" actId="14100"/>
          <ac:spMkLst>
            <pc:docMk/>
            <pc:sldMk cId="2529291401" sldId="311"/>
            <ac:spMk id="2" creationId="{45595338-8F78-4697-8B64-83E4E0B531F0}"/>
          </ac:spMkLst>
        </pc:spChg>
        <pc:graphicFrameChg chg="mod">
          <ac:chgData name="Torbert Isabella" userId="d30d61fe-931f-460a-9f47-3d7aff409a00" providerId="ADAL" clId="{BE993E82-51DB-4828-A933-09E043CB8EE3}" dt="2022-03-01T12:56:57.540" v="2836" actId="207"/>
          <ac:graphicFrameMkLst>
            <pc:docMk/>
            <pc:sldMk cId="2529291401" sldId="311"/>
            <ac:graphicFrameMk id="5" creationId="{39512D4E-74FF-4547-BD5D-C8C9E4E54148}"/>
          </ac:graphicFrameMkLst>
        </pc:graphicFrameChg>
      </pc:sldChg>
      <pc:sldChg chg="modSp add">
        <pc:chgData name="Torbert Isabella" userId="d30d61fe-931f-460a-9f47-3d7aff409a00" providerId="ADAL" clId="{BE993E82-51DB-4828-A933-09E043CB8EE3}" dt="2022-03-01T14:13:24.758" v="2971" actId="255"/>
        <pc:sldMkLst>
          <pc:docMk/>
          <pc:sldMk cId="2964326003" sldId="312"/>
        </pc:sldMkLst>
        <pc:spChg chg="mod">
          <ac:chgData name="Torbert Isabella" userId="d30d61fe-931f-460a-9f47-3d7aff409a00" providerId="ADAL" clId="{BE993E82-51DB-4828-A933-09E043CB8EE3}" dt="2022-03-01T14:12:02.314" v="2964" actId="113"/>
          <ac:spMkLst>
            <pc:docMk/>
            <pc:sldMk cId="2964326003" sldId="312"/>
            <ac:spMk id="2" creationId="{45595338-8F78-4697-8B64-83E4E0B531F0}"/>
          </ac:spMkLst>
        </pc:spChg>
        <pc:graphicFrameChg chg="mod">
          <ac:chgData name="Torbert Isabella" userId="d30d61fe-931f-460a-9f47-3d7aff409a00" providerId="ADAL" clId="{BE993E82-51DB-4828-A933-09E043CB8EE3}" dt="2022-03-01T14:13:24.758" v="2971" actId="255"/>
          <ac:graphicFrameMkLst>
            <pc:docMk/>
            <pc:sldMk cId="2964326003" sldId="312"/>
            <ac:graphicFrameMk id="5" creationId="{39512D4E-74FF-4547-BD5D-C8C9E4E54148}"/>
          </ac:graphicFrameMkLst>
        </pc:graphicFrameChg>
      </pc:sldChg>
      <pc:sldChg chg="delSp modSp add modTransition setBg delDesignElem">
        <pc:chgData name="Torbert Isabella" userId="d30d61fe-931f-460a-9f47-3d7aff409a00" providerId="ADAL" clId="{BE993E82-51DB-4828-A933-09E043CB8EE3}" dt="2022-02-25T14:43:32.557" v="1165" actId="20577"/>
        <pc:sldMkLst>
          <pc:docMk/>
          <pc:sldMk cId="3935656003" sldId="313"/>
        </pc:sldMkLst>
        <pc:spChg chg="mod">
          <ac:chgData name="Torbert Isabella" userId="d30d61fe-931f-460a-9f47-3d7aff409a00" providerId="ADAL" clId="{BE993E82-51DB-4828-A933-09E043CB8EE3}" dt="2022-02-25T14:38:29.908" v="1085" actId="1076"/>
          <ac:spMkLst>
            <pc:docMk/>
            <pc:sldMk cId="3935656003" sldId="313"/>
            <ac:spMk id="9" creationId="{2B4DD7EA-CF49-4098-8357-36A4228DF420}"/>
          </ac:spMkLst>
        </pc:spChg>
        <pc:spChg chg="mod">
          <ac:chgData name="Torbert Isabella" userId="d30d61fe-931f-460a-9f47-3d7aff409a00" providerId="ADAL" clId="{BE993E82-51DB-4828-A933-09E043CB8EE3}" dt="2022-02-25T14:43:32.557" v="1165" actId="20577"/>
          <ac:spMkLst>
            <pc:docMk/>
            <pc:sldMk cId="3935656003" sldId="313"/>
            <ac:spMk id="10" creationId="{2457C720-DC02-423C-B5FE-E2F171745EAD}"/>
          </ac:spMkLst>
        </pc:spChg>
        <pc:spChg chg="del">
          <ac:chgData name="Torbert Isabella" userId="d30d61fe-931f-460a-9f47-3d7aff409a00" providerId="ADAL" clId="{BE993E82-51DB-4828-A933-09E043CB8EE3}" dt="2022-02-25T14:36:26.047" v="1061"/>
          <ac:spMkLst>
            <pc:docMk/>
            <pc:sldMk cId="3935656003" sldId="313"/>
            <ac:spMk id="26" creationId="{AFA67CD3-AB4E-4A7A-BEB8-53C445D8C44E}"/>
          </ac:spMkLst>
        </pc:spChg>
        <pc:spChg chg="del">
          <ac:chgData name="Torbert Isabella" userId="d30d61fe-931f-460a-9f47-3d7aff409a00" providerId="ADAL" clId="{BE993E82-51DB-4828-A933-09E043CB8EE3}" dt="2022-02-25T14:36:26.047" v="1061"/>
          <ac:spMkLst>
            <pc:docMk/>
            <pc:sldMk cId="3935656003" sldId="313"/>
            <ac:spMk id="30" creationId="{339C8D78-A644-462F-B674-F440635E5353}"/>
          </ac:spMkLst>
        </pc:spChg>
        <pc:picChg chg="mod">
          <ac:chgData name="Torbert Isabella" userId="d30d61fe-931f-460a-9f47-3d7aff409a00" providerId="ADAL" clId="{BE993E82-51DB-4828-A933-09E043CB8EE3}" dt="2022-02-25T14:39:26.185" v="1099" actId="1076"/>
          <ac:picMkLst>
            <pc:docMk/>
            <pc:sldMk cId="3935656003" sldId="313"/>
            <ac:picMk id="23" creationId="{FED273BA-B35B-476A-A2EC-5AEB33C291A5}"/>
          </ac:picMkLst>
        </pc:picChg>
        <pc:picChg chg="del">
          <ac:chgData name="Torbert Isabella" userId="d30d61fe-931f-460a-9f47-3d7aff409a00" providerId="ADAL" clId="{BE993E82-51DB-4828-A933-09E043CB8EE3}" dt="2022-02-25T14:36:26.047" v="1061"/>
          <ac:picMkLst>
            <pc:docMk/>
            <pc:sldMk cId="3935656003" sldId="313"/>
            <ac:picMk id="28" creationId="{07CF545F-9C2E-4446-97CD-AD92990C2B68}"/>
          </ac:picMkLst>
        </pc:picChg>
      </pc:sldChg>
      <pc:sldChg chg="delSp modSp add modTransition setBg delDesignElem">
        <pc:chgData name="Torbert Isabella" userId="d30d61fe-931f-460a-9f47-3d7aff409a00" providerId="ADAL" clId="{BE993E82-51DB-4828-A933-09E043CB8EE3}" dt="2022-02-25T14:43:06.263" v="1154" actId="20577"/>
        <pc:sldMkLst>
          <pc:docMk/>
          <pc:sldMk cId="658513200" sldId="346"/>
        </pc:sldMkLst>
        <pc:spChg chg="mod">
          <ac:chgData name="Torbert Isabella" userId="d30d61fe-931f-460a-9f47-3d7aff409a00" providerId="ADAL" clId="{BE993E82-51DB-4828-A933-09E043CB8EE3}" dt="2022-02-25T14:40:49.467" v="1120" actId="1076"/>
          <ac:spMkLst>
            <pc:docMk/>
            <pc:sldMk cId="658513200" sldId="346"/>
            <ac:spMk id="9" creationId="{2B4DD7EA-CF49-4098-8357-36A4228DF420}"/>
          </ac:spMkLst>
        </pc:spChg>
        <pc:spChg chg="mod">
          <ac:chgData name="Torbert Isabella" userId="d30d61fe-931f-460a-9f47-3d7aff409a00" providerId="ADAL" clId="{BE993E82-51DB-4828-A933-09E043CB8EE3}" dt="2022-02-25T14:43:06.263" v="1154" actId="20577"/>
          <ac:spMkLst>
            <pc:docMk/>
            <pc:sldMk cId="658513200" sldId="346"/>
            <ac:spMk id="10" creationId="{2457C720-DC02-423C-B5FE-E2F171745EAD}"/>
          </ac:spMkLst>
        </pc:spChg>
        <pc:spChg chg="del">
          <ac:chgData name="Torbert Isabella" userId="d30d61fe-931f-460a-9f47-3d7aff409a00" providerId="ADAL" clId="{BE993E82-51DB-4828-A933-09E043CB8EE3}" dt="2022-02-25T14:36:26.047" v="1061"/>
          <ac:spMkLst>
            <pc:docMk/>
            <pc:sldMk cId="658513200" sldId="346"/>
            <ac:spMk id="26" creationId="{AFA67CD3-AB4E-4A7A-BEB8-53C445D8C44E}"/>
          </ac:spMkLst>
        </pc:spChg>
        <pc:spChg chg="del">
          <ac:chgData name="Torbert Isabella" userId="d30d61fe-931f-460a-9f47-3d7aff409a00" providerId="ADAL" clId="{BE993E82-51DB-4828-A933-09E043CB8EE3}" dt="2022-02-25T14:36:26.047" v="1061"/>
          <ac:spMkLst>
            <pc:docMk/>
            <pc:sldMk cId="658513200" sldId="346"/>
            <ac:spMk id="30" creationId="{339C8D78-A644-462F-B674-F440635E5353}"/>
          </ac:spMkLst>
        </pc:spChg>
        <pc:picChg chg="mod">
          <ac:chgData name="Torbert Isabella" userId="d30d61fe-931f-460a-9f47-3d7aff409a00" providerId="ADAL" clId="{BE993E82-51DB-4828-A933-09E043CB8EE3}" dt="2022-02-25T14:39:50.580" v="1102" actId="1076"/>
          <ac:picMkLst>
            <pc:docMk/>
            <pc:sldMk cId="658513200" sldId="346"/>
            <ac:picMk id="23" creationId="{FED273BA-B35B-476A-A2EC-5AEB33C291A5}"/>
          </ac:picMkLst>
        </pc:picChg>
        <pc:picChg chg="del">
          <ac:chgData name="Torbert Isabella" userId="d30d61fe-931f-460a-9f47-3d7aff409a00" providerId="ADAL" clId="{BE993E82-51DB-4828-A933-09E043CB8EE3}" dt="2022-02-25T14:36:26.047" v="1061"/>
          <ac:picMkLst>
            <pc:docMk/>
            <pc:sldMk cId="658513200" sldId="346"/>
            <ac:picMk id="28" creationId="{07CF545F-9C2E-4446-97CD-AD92990C2B68}"/>
          </ac:picMkLst>
        </pc:picChg>
      </pc:sldChg>
      <pc:sldChg chg="addSp delSp modSp add modTransition setBg delDesignElem">
        <pc:chgData name="Torbert Isabella" userId="d30d61fe-931f-460a-9f47-3d7aff409a00" providerId="ADAL" clId="{BE993E82-51DB-4828-A933-09E043CB8EE3}" dt="2022-02-28T18:08:58.108" v="2392" actId="1076"/>
        <pc:sldMkLst>
          <pc:docMk/>
          <pc:sldMk cId="1974780310" sldId="347"/>
        </pc:sldMkLst>
        <pc:spChg chg="mod">
          <ac:chgData name="Torbert Isabella" userId="d30d61fe-931f-460a-9f47-3d7aff409a00" providerId="ADAL" clId="{BE993E82-51DB-4828-A933-09E043CB8EE3}" dt="2022-02-28T18:08:19.925" v="2373" actId="1076"/>
          <ac:spMkLst>
            <pc:docMk/>
            <pc:sldMk cId="1974780310" sldId="347"/>
            <ac:spMk id="2" creationId="{AA74E4BB-F5D7-4989-B7F8-36CF93202AEE}"/>
          </ac:spMkLst>
        </pc:spChg>
        <pc:spChg chg="del">
          <ac:chgData name="Torbert Isabella" userId="d30d61fe-931f-460a-9f47-3d7aff409a00" providerId="ADAL" clId="{BE993E82-51DB-4828-A933-09E043CB8EE3}" dt="2022-02-25T15:11:38.801" v="1961"/>
          <ac:spMkLst>
            <pc:docMk/>
            <pc:sldMk cId="1974780310" sldId="347"/>
            <ac:spMk id="28" creationId="{6A84B152-3496-4C52-AF08-97AFFC09DD2C}"/>
          </ac:spMkLst>
        </pc:spChg>
        <pc:spChg chg="del">
          <ac:chgData name="Torbert Isabella" userId="d30d61fe-931f-460a-9f47-3d7aff409a00" providerId="ADAL" clId="{BE993E82-51DB-4828-A933-09E043CB8EE3}" dt="2022-02-25T15:11:38.801" v="1961"/>
          <ac:spMkLst>
            <pc:docMk/>
            <pc:sldMk cId="1974780310" sldId="347"/>
            <ac:spMk id="30" creationId="{6B2ADB95-0FA3-4BD7-A8AC-89D014A83E5B}"/>
          </ac:spMkLst>
        </pc:spChg>
        <pc:spChg chg="del">
          <ac:chgData name="Torbert Isabella" userId="d30d61fe-931f-460a-9f47-3d7aff409a00" providerId="ADAL" clId="{BE993E82-51DB-4828-A933-09E043CB8EE3}" dt="2022-02-25T15:11:38.801" v="1961"/>
          <ac:spMkLst>
            <pc:docMk/>
            <pc:sldMk cId="1974780310" sldId="347"/>
            <ac:spMk id="32" creationId="{C924DBCE-E731-4B22-8181-A39C1D86276C}"/>
          </ac:spMkLst>
        </pc:spChg>
        <pc:spChg chg="del">
          <ac:chgData name="Torbert Isabella" userId="d30d61fe-931f-460a-9f47-3d7aff409a00" providerId="ADAL" clId="{BE993E82-51DB-4828-A933-09E043CB8EE3}" dt="2022-02-25T15:11:38.801" v="1961"/>
          <ac:spMkLst>
            <pc:docMk/>
            <pc:sldMk cId="1974780310" sldId="347"/>
            <ac:spMk id="34" creationId="{4CBF9756-6AC8-4C65-84DF-56FBFFA1D873}"/>
          </ac:spMkLst>
        </pc:spChg>
        <pc:spChg chg="del">
          <ac:chgData name="Torbert Isabella" userId="d30d61fe-931f-460a-9f47-3d7aff409a00" providerId="ADAL" clId="{BE993E82-51DB-4828-A933-09E043CB8EE3}" dt="2022-02-25T15:11:38.801" v="1961"/>
          <ac:spMkLst>
            <pc:docMk/>
            <pc:sldMk cId="1974780310" sldId="347"/>
            <ac:spMk id="36" creationId="{2D385988-EAAF-4C27-AF8A-2BFBECAF3D4F}"/>
          </ac:spMkLst>
        </pc:spChg>
        <pc:spChg chg="del">
          <ac:chgData name="Torbert Isabella" userId="d30d61fe-931f-460a-9f47-3d7aff409a00" providerId="ADAL" clId="{BE993E82-51DB-4828-A933-09E043CB8EE3}" dt="2022-02-25T15:11:38.801" v="1961"/>
          <ac:spMkLst>
            <pc:docMk/>
            <pc:sldMk cId="1974780310" sldId="347"/>
            <ac:spMk id="40" creationId="{B621D332-7329-4994-8836-C429A51B7549}"/>
          </ac:spMkLst>
        </pc:spChg>
        <pc:spChg chg="del">
          <ac:chgData name="Torbert Isabella" userId="d30d61fe-931f-460a-9f47-3d7aff409a00" providerId="ADAL" clId="{BE993E82-51DB-4828-A933-09E043CB8EE3}" dt="2022-02-25T15:11:38.801" v="1961"/>
          <ac:spMkLst>
            <pc:docMk/>
            <pc:sldMk cId="1974780310" sldId="347"/>
            <ac:spMk id="42" creationId="{2D20F754-35A9-4508-BE3C-C59996D1437B}"/>
          </ac:spMkLst>
        </pc:spChg>
        <pc:graphicFrameChg chg="mod">
          <ac:chgData name="Torbert Isabella" userId="d30d61fe-931f-460a-9f47-3d7aff409a00" providerId="ADAL" clId="{BE993E82-51DB-4828-A933-09E043CB8EE3}" dt="2022-02-28T18:08:58.108" v="2392" actId="1076"/>
          <ac:graphicFrameMkLst>
            <pc:docMk/>
            <pc:sldMk cId="1974780310" sldId="347"/>
            <ac:graphicFrameMk id="23" creationId="{9EA39DDE-6535-4184-882E-941F061C41B0}"/>
          </ac:graphicFrameMkLst>
        </pc:graphicFrameChg>
        <pc:picChg chg="add mod">
          <ac:chgData name="Torbert Isabella" userId="d30d61fe-931f-460a-9f47-3d7aff409a00" providerId="ADAL" clId="{BE993E82-51DB-4828-A933-09E043CB8EE3}" dt="2022-02-28T18:08:08.738" v="2371" actId="1076"/>
          <ac:picMkLst>
            <pc:docMk/>
            <pc:sldMk cId="1974780310" sldId="347"/>
            <ac:picMk id="4" creationId="{C0878027-2877-41A0-8343-16751A7D0F6A}"/>
          </ac:picMkLst>
        </pc:picChg>
        <pc:picChg chg="del">
          <ac:chgData name="Torbert Isabella" userId="d30d61fe-931f-460a-9f47-3d7aff409a00" providerId="ADAL" clId="{BE993E82-51DB-4828-A933-09E043CB8EE3}" dt="2022-02-25T15:13:07.189" v="1974" actId="478"/>
          <ac:picMkLst>
            <pc:docMk/>
            <pc:sldMk cId="1974780310" sldId="347"/>
            <ac:picMk id="24" creationId="{318B225A-115F-4AB7-86B8-B3FB1E38EF6C}"/>
          </ac:picMkLst>
        </pc:picChg>
        <pc:cxnChg chg="del">
          <ac:chgData name="Torbert Isabella" userId="d30d61fe-931f-460a-9f47-3d7aff409a00" providerId="ADAL" clId="{BE993E82-51DB-4828-A933-09E043CB8EE3}" dt="2022-02-25T15:11:38.801" v="1961"/>
          <ac:cxnSpMkLst>
            <pc:docMk/>
            <pc:sldMk cId="1974780310" sldId="347"/>
            <ac:cxnSpMk id="38" creationId="{43621FD4-D14D-45D5-9A57-9A2DE5EA59C0}"/>
          </ac:cxnSpMkLst>
        </pc:cxnChg>
      </pc:sldChg>
      <pc:sldChg chg="delSp modSp add del modTransition setBg delDesignElem">
        <pc:chgData name="Torbert Isabella" userId="d30d61fe-931f-460a-9f47-3d7aff409a00" providerId="ADAL" clId="{BE993E82-51DB-4828-A933-09E043CB8EE3}" dt="2022-02-28T18:07:49.411" v="2358" actId="2696"/>
        <pc:sldMkLst>
          <pc:docMk/>
          <pc:sldMk cId="4176340674" sldId="348"/>
        </pc:sldMkLst>
        <pc:spChg chg="mod">
          <ac:chgData name="Torbert Isabella" userId="d30d61fe-931f-460a-9f47-3d7aff409a00" providerId="ADAL" clId="{BE993E82-51DB-4828-A933-09E043CB8EE3}" dt="2022-02-25T15:26:42.385" v="2063" actId="14100"/>
          <ac:spMkLst>
            <pc:docMk/>
            <pc:sldMk cId="4176340674" sldId="348"/>
            <ac:spMk id="2" creationId="{AA74E4BB-F5D7-4989-B7F8-36CF93202AEE}"/>
          </ac:spMkLst>
        </pc:spChg>
        <pc:spChg chg="del">
          <ac:chgData name="Torbert Isabella" userId="d30d61fe-931f-460a-9f47-3d7aff409a00" providerId="ADAL" clId="{BE993E82-51DB-4828-A933-09E043CB8EE3}" dt="2022-02-25T15:11:38.801" v="1961"/>
          <ac:spMkLst>
            <pc:docMk/>
            <pc:sldMk cId="4176340674" sldId="348"/>
            <ac:spMk id="28" creationId="{6A84B152-3496-4C52-AF08-97AFFC09DD2C}"/>
          </ac:spMkLst>
        </pc:spChg>
        <pc:spChg chg="del">
          <ac:chgData name="Torbert Isabella" userId="d30d61fe-931f-460a-9f47-3d7aff409a00" providerId="ADAL" clId="{BE993E82-51DB-4828-A933-09E043CB8EE3}" dt="2022-02-25T15:11:38.801" v="1961"/>
          <ac:spMkLst>
            <pc:docMk/>
            <pc:sldMk cId="4176340674" sldId="348"/>
            <ac:spMk id="30" creationId="{6B2ADB95-0FA3-4BD7-A8AC-89D014A83E5B}"/>
          </ac:spMkLst>
        </pc:spChg>
        <pc:spChg chg="del">
          <ac:chgData name="Torbert Isabella" userId="d30d61fe-931f-460a-9f47-3d7aff409a00" providerId="ADAL" clId="{BE993E82-51DB-4828-A933-09E043CB8EE3}" dt="2022-02-25T15:11:38.801" v="1961"/>
          <ac:spMkLst>
            <pc:docMk/>
            <pc:sldMk cId="4176340674" sldId="348"/>
            <ac:spMk id="32" creationId="{C924DBCE-E731-4B22-8181-A39C1D86276C}"/>
          </ac:spMkLst>
        </pc:spChg>
        <pc:spChg chg="del">
          <ac:chgData name="Torbert Isabella" userId="d30d61fe-931f-460a-9f47-3d7aff409a00" providerId="ADAL" clId="{BE993E82-51DB-4828-A933-09E043CB8EE3}" dt="2022-02-25T15:11:38.801" v="1961"/>
          <ac:spMkLst>
            <pc:docMk/>
            <pc:sldMk cId="4176340674" sldId="348"/>
            <ac:spMk id="34" creationId="{4CBF9756-6AC8-4C65-84DF-56FBFFA1D873}"/>
          </ac:spMkLst>
        </pc:spChg>
        <pc:spChg chg="del">
          <ac:chgData name="Torbert Isabella" userId="d30d61fe-931f-460a-9f47-3d7aff409a00" providerId="ADAL" clId="{BE993E82-51DB-4828-A933-09E043CB8EE3}" dt="2022-02-25T15:11:38.801" v="1961"/>
          <ac:spMkLst>
            <pc:docMk/>
            <pc:sldMk cId="4176340674" sldId="348"/>
            <ac:spMk id="36" creationId="{2D385988-EAAF-4C27-AF8A-2BFBECAF3D4F}"/>
          </ac:spMkLst>
        </pc:spChg>
        <pc:spChg chg="del">
          <ac:chgData name="Torbert Isabella" userId="d30d61fe-931f-460a-9f47-3d7aff409a00" providerId="ADAL" clId="{BE993E82-51DB-4828-A933-09E043CB8EE3}" dt="2022-02-25T15:11:38.801" v="1961"/>
          <ac:spMkLst>
            <pc:docMk/>
            <pc:sldMk cId="4176340674" sldId="348"/>
            <ac:spMk id="40" creationId="{B621D332-7329-4994-8836-C429A51B7549}"/>
          </ac:spMkLst>
        </pc:spChg>
        <pc:spChg chg="del">
          <ac:chgData name="Torbert Isabella" userId="d30d61fe-931f-460a-9f47-3d7aff409a00" providerId="ADAL" clId="{BE993E82-51DB-4828-A933-09E043CB8EE3}" dt="2022-02-25T15:11:38.801" v="1961"/>
          <ac:spMkLst>
            <pc:docMk/>
            <pc:sldMk cId="4176340674" sldId="348"/>
            <ac:spMk id="42" creationId="{2D20F754-35A9-4508-BE3C-C59996D1437B}"/>
          </ac:spMkLst>
        </pc:spChg>
        <pc:graphicFrameChg chg="mod">
          <ac:chgData name="Torbert Isabella" userId="d30d61fe-931f-460a-9f47-3d7aff409a00" providerId="ADAL" clId="{BE993E82-51DB-4828-A933-09E043CB8EE3}" dt="2022-02-25T15:26:19.151" v="2062" actId="207"/>
          <ac:graphicFrameMkLst>
            <pc:docMk/>
            <pc:sldMk cId="4176340674" sldId="348"/>
            <ac:graphicFrameMk id="23" creationId="{050E09AD-C9C3-4B50-8CC1-DD7E820A6151}"/>
          </ac:graphicFrameMkLst>
        </pc:graphicFrameChg>
        <pc:picChg chg="del">
          <ac:chgData name="Torbert Isabella" userId="d30d61fe-931f-460a-9f47-3d7aff409a00" providerId="ADAL" clId="{BE993E82-51DB-4828-A933-09E043CB8EE3}" dt="2022-02-25T15:25:48.260" v="2057" actId="478"/>
          <ac:picMkLst>
            <pc:docMk/>
            <pc:sldMk cId="4176340674" sldId="348"/>
            <ac:picMk id="24" creationId="{F5E644A1-0C4E-4DD3-A290-C4C16D625C2E}"/>
          </ac:picMkLst>
        </pc:picChg>
        <pc:cxnChg chg="del">
          <ac:chgData name="Torbert Isabella" userId="d30d61fe-931f-460a-9f47-3d7aff409a00" providerId="ADAL" clId="{BE993E82-51DB-4828-A933-09E043CB8EE3}" dt="2022-02-25T15:11:38.801" v="1961"/>
          <ac:cxnSpMkLst>
            <pc:docMk/>
            <pc:sldMk cId="4176340674" sldId="348"/>
            <ac:cxnSpMk id="38" creationId="{43621FD4-D14D-45D5-9A57-9A2DE5EA59C0}"/>
          </ac:cxnSpMkLst>
        </pc:cxnChg>
      </pc:sldChg>
      <pc:sldChg chg="addSp delSp modSp add mod modTransition setBg modClrScheme delDesignElem chgLayout">
        <pc:chgData name="Torbert Isabella" userId="d30d61fe-931f-460a-9f47-3d7aff409a00" providerId="ADAL" clId="{BE993E82-51DB-4828-A933-09E043CB8EE3}" dt="2022-02-28T18:52:59.924" v="2725" actId="26606"/>
        <pc:sldMkLst>
          <pc:docMk/>
          <pc:sldMk cId="1097791691" sldId="358"/>
        </pc:sldMkLst>
        <pc:spChg chg="del mod">
          <ac:chgData name="Torbert Isabella" userId="d30d61fe-931f-460a-9f47-3d7aff409a00" providerId="ADAL" clId="{BE993E82-51DB-4828-A933-09E043CB8EE3}" dt="2022-02-28T18:52:59.924" v="2725" actId="26606"/>
          <ac:spMkLst>
            <pc:docMk/>
            <pc:sldMk cId="1097791691" sldId="358"/>
            <ac:spMk id="24" creationId="{1D9E04BF-2AE0-43C7-9C6E-E96EC69C40FF}"/>
          </ac:spMkLst>
        </pc:spChg>
        <pc:spChg chg="add del mod">
          <ac:chgData name="Torbert Isabella" userId="d30d61fe-931f-460a-9f47-3d7aff409a00" providerId="ADAL" clId="{BE993E82-51DB-4828-A933-09E043CB8EE3}" dt="2022-02-27T21:50:27.740" v="2352" actId="478"/>
          <ac:spMkLst>
            <pc:docMk/>
            <pc:sldMk cId="1097791691" sldId="358"/>
            <ac:spMk id="26" creationId="{00774C6C-D439-4A1F-962E-08A99374A643}"/>
          </ac:spMkLst>
        </pc:spChg>
        <pc:spChg chg="del">
          <ac:chgData name="Torbert Isabella" userId="d30d61fe-931f-460a-9f47-3d7aff409a00" providerId="ADAL" clId="{BE993E82-51DB-4828-A933-09E043CB8EE3}" dt="2022-02-27T21:44:42.183" v="2279"/>
          <ac:spMkLst>
            <pc:docMk/>
            <pc:sldMk cId="1097791691" sldId="358"/>
            <ac:spMk id="29" creationId="{04812C46-200A-4DEB-A05E-3ED6C68C2387}"/>
          </ac:spMkLst>
        </pc:spChg>
        <pc:spChg chg="del">
          <ac:chgData name="Torbert Isabella" userId="d30d61fe-931f-460a-9f47-3d7aff409a00" providerId="ADAL" clId="{BE993E82-51DB-4828-A933-09E043CB8EE3}" dt="2022-02-27T21:44:42.183" v="2279"/>
          <ac:spMkLst>
            <pc:docMk/>
            <pc:sldMk cId="1097791691" sldId="358"/>
            <ac:spMk id="31" creationId="{D1EA859B-E555-4109-94F3-6700E046E008}"/>
          </ac:spMkLst>
        </pc:spChg>
        <pc:graphicFrameChg chg="add">
          <ac:chgData name="Torbert Isabella" userId="d30d61fe-931f-460a-9f47-3d7aff409a00" providerId="ADAL" clId="{BE993E82-51DB-4828-A933-09E043CB8EE3}" dt="2022-02-28T18:52:59.924" v="2725" actId="26606"/>
          <ac:graphicFrameMkLst>
            <pc:docMk/>
            <pc:sldMk cId="1097791691" sldId="358"/>
            <ac:graphicFrameMk id="27" creationId="{4442E0F6-0086-44C2-BDA3-4083AF05FCFA}"/>
          </ac:graphicFrameMkLst>
        </pc:graphicFrameChg>
        <pc:picChg chg="add mod">
          <ac:chgData name="Torbert Isabella" userId="d30d61fe-931f-460a-9f47-3d7aff409a00" providerId="ADAL" clId="{BE993E82-51DB-4828-A933-09E043CB8EE3}" dt="2022-02-27T21:51:24.466" v="2357" actId="14100"/>
          <ac:picMkLst>
            <pc:docMk/>
            <pc:sldMk cId="1097791691" sldId="358"/>
            <ac:picMk id="3" creationId="{25742FC0-E415-484F-8026-8FC2A065AE3E}"/>
          </ac:picMkLst>
        </pc:picChg>
        <pc:picChg chg="del mod">
          <ac:chgData name="Torbert Isabella" userId="d30d61fe-931f-460a-9f47-3d7aff409a00" providerId="ADAL" clId="{BE993E82-51DB-4828-A933-09E043CB8EE3}" dt="2022-02-27T21:48:40.181" v="2347" actId="478"/>
          <ac:picMkLst>
            <pc:docMk/>
            <pc:sldMk cId="1097791691" sldId="358"/>
            <ac:picMk id="19" creationId="{8BB5C3C2-D042-4DB5-88B1-8F4153E68E17}"/>
          </ac:picMkLst>
        </pc:picChg>
      </pc:sldChg>
      <pc:sldChg chg="addSp delSp modSp add mod modTransition setBg modClrScheme delDesignElem chgLayout">
        <pc:chgData name="Torbert Isabella" userId="d30d61fe-931f-460a-9f47-3d7aff409a00" providerId="ADAL" clId="{BE993E82-51DB-4828-A933-09E043CB8EE3}" dt="2022-02-28T18:09:28.218" v="2405" actId="20577"/>
        <pc:sldMkLst>
          <pc:docMk/>
          <pc:sldMk cId="2842001153" sldId="359"/>
        </pc:sldMkLst>
        <pc:spChg chg="mod">
          <ac:chgData name="Torbert Isabella" userId="d30d61fe-931f-460a-9f47-3d7aff409a00" providerId="ADAL" clId="{BE993E82-51DB-4828-A933-09E043CB8EE3}" dt="2022-02-28T18:09:28.218" v="2405" actId="20577"/>
          <ac:spMkLst>
            <pc:docMk/>
            <pc:sldMk cId="2842001153" sldId="359"/>
            <ac:spMk id="2" creationId="{AA74E4BB-F5D7-4989-B7F8-36CF93202AEE}"/>
          </ac:spMkLst>
        </pc:spChg>
        <pc:spChg chg="mod ord">
          <ac:chgData name="Torbert Isabella" userId="d30d61fe-931f-460a-9f47-3d7aff409a00" providerId="ADAL" clId="{BE993E82-51DB-4828-A933-09E043CB8EE3}" dt="2022-02-25T15:25:33.513" v="2056" actId="14100"/>
          <ac:spMkLst>
            <pc:docMk/>
            <pc:sldMk cId="2842001153" sldId="359"/>
            <ac:spMk id="4" creationId="{03545E1F-401C-41FC-A154-017F50FF1D13}"/>
          </ac:spMkLst>
        </pc:spChg>
        <pc:spChg chg="del">
          <ac:chgData name="Torbert Isabella" userId="d30d61fe-931f-460a-9f47-3d7aff409a00" providerId="ADAL" clId="{BE993E82-51DB-4828-A933-09E043CB8EE3}" dt="2022-02-25T15:11:38.801" v="1961"/>
          <ac:spMkLst>
            <pc:docMk/>
            <pc:sldMk cId="2842001153" sldId="359"/>
            <ac:spMk id="47" creationId="{1CD81A2A-6ED4-4EF4-A14C-912D31E14800}"/>
          </ac:spMkLst>
        </pc:spChg>
        <pc:spChg chg="del">
          <ac:chgData name="Torbert Isabella" userId="d30d61fe-931f-460a-9f47-3d7aff409a00" providerId="ADAL" clId="{BE993E82-51DB-4828-A933-09E043CB8EE3}" dt="2022-02-25T15:11:38.801" v="1961"/>
          <ac:spMkLst>
            <pc:docMk/>
            <pc:sldMk cId="2842001153" sldId="359"/>
            <ac:spMk id="49" creationId="{1661932C-CA15-4E17-B115-FAE7CBEE4789}"/>
          </ac:spMkLst>
        </pc:spChg>
        <pc:spChg chg="del">
          <ac:chgData name="Torbert Isabella" userId="d30d61fe-931f-460a-9f47-3d7aff409a00" providerId="ADAL" clId="{BE993E82-51DB-4828-A933-09E043CB8EE3}" dt="2022-02-25T15:11:38.801" v="1961"/>
          <ac:spMkLst>
            <pc:docMk/>
            <pc:sldMk cId="2842001153" sldId="359"/>
            <ac:spMk id="51" creationId="{8590ADD5-9383-4D3D-9047-3DA2593CCB5D}"/>
          </ac:spMkLst>
        </pc:spChg>
        <pc:spChg chg="del">
          <ac:chgData name="Torbert Isabella" userId="d30d61fe-931f-460a-9f47-3d7aff409a00" providerId="ADAL" clId="{BE993E82-51DB-4828-A933-09E043CB8EE3}" dt="2022-02-25T15:11:38.801" v="1961"/>
          <ac:spMkLst>
            <pc:docMk/>
            <pc:sldMk cId="2842001153" sldId="359"/>
            <ac:spMk id="53" creationId="{DABE3E45-88CF-45D8-8D40-C773324D93F6}"/>
          </ac:spMkLst>
        </pc:spChg>
        <pc:spChg chg="del">
          <ac:chgData name="Torbert Isabella" userId="d30d61fe-931f-460a-9f47-3d7aff409a00" providerId="ADAL" clId="{BE993E82-51DB-4828-A933-09E043CB8EE3}" dt="2022-02-25T15:11:38.801" v="1961"/>
          <ac:spMkLst>
            <pc:docMk/>
            <pc:sldMk cId="2842001153" sldId="359"/>
            <ac:spMk id="57" creationId="{B91ECDA9-56DC-4270-8F33-01C5637B8CEB}"/>
          </ac:spMkLst>
        </pc:spChg>
        <pc:spChg chg="del">
          <ac:chgData name="Torbert Isabella" userId="d30d61fe-931f-460a-9f47-3d7aff409a00" providerId="ADAL" clId="{BE993E82-51DB-4828-A933-09E043CB8EE3}" dt="2022-02-25T15:11:38.801" v="1961"/>
          <ac:spMkLst>
            <pc:docMk/>
            <pc:sldMk cId="2842001153" sldId="359"/>
            <ac:spMk id="59" creationId="{75F47824-961D-465D-84F9-EAE11BC6173B}"/>
          </ac:spMkLst>
        </pc:spChg>
        <pc:spChg chg="del">
          <ac:chgData name="Torbert Isabella" userId="d30d61fe-931f-460a-9f47-3d7aff409a00" providerId="ADAL" clId="{BE993E82-51DB-4828-A933-09E043CB8EE3}" dt="2022-02-25T15:11:38.801" v="1961"/>
          <ac:spMkLst>
            <pc:docMk/>
            <pc:sldMk cId="2842001153" sldId="359"/>
            <ac:spMk id="61" creationId="{FEC9DA3E-C1D7-472D-B7C0-F71AE41FBA23}"/>
          </ac:spMkLst>
        </pc:spChg>
        <pc:picChg chg="add mod">
          <ac:chgData name="Torbert Isabella" userId="d30d61fe-931f-460a-9f47-3d7aff409a00" providerId="ADAL" clId="{BE993E82-51DB-4828-A933-09E043CB8EE3}" dt="2022-02-25T15:25:23.885" v="2055" actId="1076"/>
          <ac:picMkLst>
            <pc:docMk/>
            <pc:sldMk cId="2842001153" sldId="359"/>
            <ac:picMk id="13" creationId="{219C907F-6559-4311-8590-1A8F66DB7F52}"/>
          </ac:picMkLst>
        </pc:picChg>
        <pc:picChg chg="del">
          <ac:chgData name="Torbert Isabella" userId="d30d61fe-931f-460a-9f47-3d7aff409a00" providerId="ADAL" clId="{BE993E82-51DB-4828-A933-09E043CB8EE3}" dt="2022-02-25T15:16:24.423" v="2001" actId="478"/>
          <ac:picMkLst>
            <pc:docMk/>
            <pc:sldMk cId="2842001153" sldId="359"/>
            <ac:picMk id="24" creationId="{318B225A-115F-4AB7-86B8-B3FB1E38EF6C}"/>
          </ac:picMkLst>
        </pc:picChg>
        <pc:cxnChg chg="del">
          <ac:chgData name="Torbert Isabella" userId="d30d61fe-931f-460a-9f47-3d7aff409a00" providerId="ADAL" clId="{BE993E82-51DB-4828-A933-09E043CB8EE3}" dt="2022-02-25T15:11:38.801" v="1961"/>
          <ac:cxnSpMkLst>
            <pc:docMk/>
            <pc:sldMk cId="2842001153" sldId="359"/>
            <ac:cxnSpMk id="55" creationId="{49CD1692-827B-4C8D-B4A1-134FD04CF45C}"/>
          </ac:cxnSpMkLst>
        </pc:cxnChg>
      </pc:sldChg>
      <pc:sldChg chg="delSp modSp add modTransition setBg delDesignElem">
        <pc:chgData name="Torbert Isabella" userId="d30d61fe-931f-460a-9f47-3d7aff409a00" providerId="ADAL" clId="{BE993E82-51DB-4828-A933-09E043CB8EE3}" dt="2022-02-28T18:15:28.729" v="2434" actId="113"/>
        <pc:sldMkLst>
          <pc:docMk/>
          <pc:sldMk cId="926057290" sldId="360"/>
        </pc:sldMkLst>
        <pc:spChg chg="mod">
          <ac:chgData name="Torbert Isabella" userId="d30d61fe-931f-460a-9f47-3d7aff409a00" providerId="ADAL" clId="{BE993E82-51DB-4828-A933-09E043CB8EE3}" dt="2022-02-25T15:29:02.774" v="2077" actId="14100"/>
          <ac:spMkLst>
            <pc:docMk/>
            <pc:sldMk cId="926057290" sldId="360"/>
            <ac:spMk id="2" creationId="{AA74E4BB-F5D7-4989-B7F8-36CF93202AEE}"/>
          </ac:spMkLst>
        </pc:spChg>
        <pc:spChg chg="del">
          <ac:chgData name="Torbert Isabella" userId="d30d61fe-931f-460a-9f47-3d7aff409a00" providerId="ADAL" clId="{BE993E82-51DB-4828-A933-09E043CB8EE3}" dt="2022-02-25T15:11:38.801" v="1961"/>
          <ac:spMkLst>
            <pc:docMk/>
            <pc:sldMk cId="926057290" sldId="360"/>
            <ac:spMk id="28" creationId="{6A84B152-3496-4C52-AF08-97AFFC09DD2C}"/>
          </ac:spMkLst>
        </pc:spChg>
        <pc:spChg chg="del">
          <ac:chgData name="Torbert Isabella" userId="d30d61fe-931f-460a-9f47-3d7aff409a00" providerId="ADAL" clId="{BE993E82-51DB-4828-A933-09E043CB8EE3}" dt="2022-02-25T15:11:38.801" v="1961"/>
          <ac:spMkLst>
            <pc:docMk/>
            <pc:sldMk cId="926057290" sldId="360"/>
            <ac:spMk id="30" creationId="{6B2ADB95-0FA3-4BD7-A8AC-89D014A83E5B}"/>
          </ac:spMkLst>
        </pc:spChg>
        <pc:spChg chg="del">
          <ac:chgData name="Torbert Isabella" userId="d30d61fe-931f-460a-9f47-3d7aff409a00" providerId="ADAL" clId="{BE993E82-51DB-4828-A933-09E043CB8EE3}" dt="2022-02-25T15:11:38.801" v="1961"/>
          <ac:spMkLst>
            <pc:docMk/>
            <pc:sldMk cId="926057290" sldId="360"/>
            <ac:spMk id="32" creationId="{C924DBCE-E731-4B22-8181-A39C1D86276C}"/>
          </ac:spMkLst>
        </pc:spChg>
        <pc:spChg chg="del">
          <ac:chgData name="Torbert Isabella" userId="d30d61fe-931f-460a-9f47-3d7aff409a00" providerId="ADAL" clId="{BE993E82-51DB-4828-A933-09E043CB8EE3}" dt="2022-02-25T15:11:38.801" v="1961"/>
          <ac:spMkLst>
            <pc:docMk/>
            <pc:sldMk cId="926057290" sldId="360"/>
            <ac:spMk id="34" creationId="{4CBF9756-6AC8-4C65-84DF-56FBFFA1D873}"/>
          </ac:spMkLst>
        </pc:spChg>
        <pc:spChg chg="del">
          <ac:chgData name="Torbert Isabella" userId="d30d61fe-931f-460a-9f47-3d7aff409a00" providerId="ADAL" clId="{BE993E82-51DB-4828-A933-09E043CB8EE3}" dt="2022-02-25T15:11:38.801" v="1961"/>
          <ac:spMkLst>
            <pc:docMk/>
            <pc:sldMk cId="926057290" sldId="360"/>
            <ac:spMk id="36" creationId="{2D385988-EAAF-4C27-AF8A-2BFBECAF3D4F}"/>
          </ac:spMkLst>
        </pc:spChg>
        <pc:spChg chg="del">
          <ac:chgData name="Torbert Isabella" userId="d30d61fe-931f-460a-9f47-3d7aff409a00" providerId="ADAL" clId="{BE993E82-51DB-4828-A933-09E043CB8EE3}" dt="2022-02-25T15:11:38.801" v="1961"/>
          <ac:spMkLst>
            <pc:docMk/>
            <pc:sldMk cId="926057290" sldId="360"/>
            <ac:spMk id="40" creationId="{B621D332-7329-4994-8836-C429A51B7549}"/>
          </ac:spMkLst>
        </pc:spChg>
        <pc:spChg chg="del">
          <ac:chgData name="Torbert Isabella" userId="d30d61fe-931f-460a-9f47-3d7aff409a00" providerId="ADAL" clId="{BE993E82-51DB-4828-A933-09E043CB8EE3}" dt="2022-02-25T15:11:38.801" v="1961"/>
          <ac:spMkLst>
            <pc:docMk/>
            <pc:sldMk cId="926057290" sldId="360"/>
            <ac:spMk id="42" creationId="{2D20F754-35A9-4508-BE3C-C59996D1437B}"/>
          </ac:spMkLst>
        </pc:spChg>
        <pc:graphicFrameChg chg="mod">
          <ac:chgData name="Torbert Isabella" userId="d30d61fe-931f-460a-9f47-3d7aff409a00" providerId="ADAL" clId="{BE993E82-51DB-4828-A933-09E043CB8EE3}" dt="2022-02-28T18:15:28.729" v="2434" actId="113"/>
          <ac:graphicFrameMkLst>
            <pc:docMk/>
            <pc:sldMk cId="926057290" sldId="360"/>
            <ac:graphicFrameMk id="23" creationId="{050E09AD-C9C3-4B50-8CC1-DD7E820A6151}"/>
          </ac:graphicFrameMkLst>
        </pc:graphicFrameChg>
        <pc:picChg chg="del">
          <ac:chgData name="Torbert Isabella" userId="d30d61fe-931f-460a-9f47-3d7aff409a00" providerId="ADAL" clId="{BE993E82-51DB-4828-A933-09E043CB8EE3}" dt="2022-02-25T15:27:05.333" v="2064" actId="478"/>
          <ac:picMkLst>
            <pc:docMk/>
            <pc:sldMk cId="926057290" sldId="360"/>
            <ac:picMk id="24" creationId="{F5E644A1-0C4E-4DD3-A290-C4C16D625C2E}"/>
          </ac:picMkLst>
        </pc:picChg>
        <pc:cxnChg chg="del">
          <ac:chgData name="Torbert Isabella" userId="d30d61fe-931f-460a-9f47-3d7aff409a00" providerId="ADAL" clId="{BE993E82-51DB-4828-A933-09E043CB8EE3}" dt="2022-02-25T15:11:38.801" v="1961"/>
          <ac:cxnSpMkLst>
            <pc:docMk/>
            <pc:sldMk cId="926057290" sldId="360"/>
            <ac:cxnSpMk id="38" creationId="{43621FD4-D14D-45D5-9A57-9A2DE5EA59C0}"/>
          </ac:cxnSpMkLst>
        </pc:cxnChg>
      </pc:sldChg>
      <pc:sldChg chg="modSp del delDesignElem">
        <pc:chgData name="Torbert Isabella" userId="d30d61fe-931f-460a-9f47-3d7aff409a00" providerId="ADAL" clId="{BE993E82-51DB-4828-A933-09E043CB8EE3}" dt="2022-02-25T15:33:54.219" v="2113" actId="2696"/>
        <pc:sldMkLst>
          <pc:docMk/>
          <pc:sldMk cId="2064675579" sldId="361"/>
        </pc:sldMkLst>
        <pc:spChg chg="mod">
          <ac:chgData name="Torbert Isabella" userId="d30d61fe-931f-460a-9f47-3d7aff409a00" providerId="ADAL" clId="{BE993E82-51DB-4828-A933-09E043CB8EE3}" dt="2022-02-25T15:29:51.942" v="2085" actId="27636"/>
          <ac:spMkLst>
            <pc:docMk/>
            <pc:sldMk cId="2064675579" sldId="361"/>
            <ac:spMk id="2" creationId="{8F882C06-7A09-4020-86B9-ED1793C6B82F}"/>
          </ac:spMkLst>
        </pc:spChg>
        <pc:spChg chg="mod">
          <ac:chgData name="Torbert Isabella" userId="d30d61fe-931f-460a-9f47-3d7aff409a00" providerId="ADAL" clId="{BE993E82-51DB-4828-A933-09E043CB8EE3}" dt="2022-02-25T15:29:51.937" v="2084" actId="27636"/>
          <ac:spMkLst>
            <pc:docMk/>
            <pc:sldMk cId="2064675579" sldId="361"/>
            <ac:spMk id="3" creationId="{828F44CB-FEFB-4414-AD70-15072AE8334B}"/>
          </ac:spMkLst>
        </pc:spChg>
        <pc:picChg chg="mod">
          <ac:chgData name="Torbert Isabella" userId="d30d61fe-931f-460a-9f47-3d7aff409a00" providerId="ADAL" clId="{BE993E82-51DB-4828-A933-09E043CB8EE3}" dt="2022-02-25T15:33:39.911" v="2112" actId="14100"/>
          <ac:picMkLst>
            <pc:docMk/>
            <pc:sldMk cId="2064675579" sldId="361"/>
            <ac:picMk id="26" creationId="{8BBA7DF6-E894-4995-9451-E8A23B34D06C}"/>
          </ac:picMkLst>
        </pc:picChg>
      </pc:sldChg>
      <pc:sldChg chg="addSp delSp modSp delDesignElem">
        <pc:chgData name="Torbert Isabella" userId="d30d61fe-931f-460a-9f47-3d7aff409a00" providerId="ADAL" clId="{BE993E82-51DB-4828-A933-09E043CB8EE3}" dt="2022-02-25T15:31:26.464" v="2100" actId="14100"/>
        <pc:sldMkLst>
          <pc:docMk/>
          <pc:sldMk cId="1551202011" sldId="362"/>
        </pc:sldMkLst>
        <pc:spChg chg="mod">
          <ac:chgData name="Torbert Isabella" userId="d30d61fe-931f-460a-9f47-3d7aff409a00" providerId="ADAL" clId="{BE993E82-51DB-4828-A933-09E043CB8EE3}" dt="2022-02-25T15:30:06.765" v="2089" actId="1076"/>
          <ac:spMkLst>
            <pc:docMk/>
            <pc:sldMk cId="1551202011" sldId="362"/>
            <ac:spMk id="2" creationId="{AA74E4BB-F5D7-4989-B7F8-36CF93202AEE}"/>
          </ac:spMkLst>
        </pc:spChg>
        <pc:graphicFrameChg chg="mod">
          <ac:chgData name="Torbert Isabella" userId="d30d61fe-931f-460a-9f47-3d7aff409a00" providerId="ADAL" clId="{BE993E82-51DB-4828-A933-09E043CB8EE3}" dt="2022-02-25T15:30:38.003" v="2094" actId="207"/>
          <ac:graphicFrameMkLst>
            <pc:docMk/>
            <pc:sldMk cId="1551202011" sldId="362"/>
            <ac:graphicFrameMk id="23" creationId="{050E09AD-C9C3-4B50-8CC1-DD7E820A6151}"/>
          </ac:graphicFrameMkLst>
        </pc:graphicFrameChg>
        <pc:picChg chg="add mod">
          <ac:chgData name="Torbert Isabella" userId="d30d61fe-931f-460a-9f47-3d7aff409a00" providerId="ADAL" clId="{BE993E82-51DB-4828-A933-09E043CB8EE3}" dt="2022-02-25T15:31:26.464" v="2100" actId="14100"/>
          <ac:picMkLst>
            <pc:docMk/>
            <pc:sldMk cId="1551202011" sldId="362"/>
            <ac:picMk id="4" creationId="{03E596B1-E3FE-469F-8D50-FBF29F9375F1}"/>
          </ac:picMkLst>
        </pc:picChg>
        <pc:picChg chg="del">
          <ac:chgData name="Torbert Isabella" userId="d30d61fe-931f-460a-9f47-3d7aff409a00" providerId="ADAL" clId="{BE993E82-51DB-4828-A933-09E043CB8EE3}" dt="2022-02-25T15:29:56.031" v="2086" actId="478"/>
          <ac:picMkLst>
            <pc:docMk/>
            <pc:sldMk cId="1551202011" sldId="362"/>
            <ac:picMk id="24" creationId="{F5E644A1-0C4E-4DD3-A290-C4C16D625C2E}"/>
          </ac:picMkLst>
        </pc:picChg>
      </pc:sldChg>
      <pc:sldChg chg="modSp delDesignElem">
        <pc:chgData name="Torbert Isabella" userId="d30d61fe-931f-460a-9f47-3d7aff409a00" providerId="ADAL" clId="{BE993E82-51DB-4828-A933-09E043CB8EE3}" dt="2022-02-25T15:32:33.775" v="2111" actId="14100"/>
        <pc:sldMkLst>
          <pc:docMk/>
          <pc:sldMk cId="2988833591" sldId="363"/>
        </pc:sldMkLst>
        <pc:spChg chg="mod">
          <ac:chgData name="Torbert Isabella" userId="d30d61fe-931f-460a-9f47-3d7aff409a00" providerId="ADAL" clId="{BE993E82-51DB-4828-A933-09E043CB8EE3}" dt="2022-02-25T15:32:33.775" v="2111" actId="14100"/>
          <ac:spMkLst>
            <pc:docMk/>
            <pc:sldMk cId="2988833591" sldId="363"/>
            <ac:spMk id="2" creationId="{946B81DA-2F8D-49CD-BE8B-16A03E083B97}"/>
          </ac:spMkLst>
        </pc:spChg>
        <pc:spChg chg="mod">
          <ac:chgData name="Torbert Isabella" userId="d30d61fe-931f-460a-9f47-3d7aff409a00" providerId="ADAL" clId="{BE993E82-51DB-4828-A933-09E043CB8EE3}" dt="2022-02-25T15:32:20.536" v="2108" actId="255"/>
          <ac:spMkLst>
            <pc:docMk/>
            <pc:sldMk cId="2988833591" sldId="363"/>
            <ac:spMk id="3" creationId="{12AEEBE4-77DF-429B-849A-420AAA81363C}"/>
          </ac:spMkLst>
        </pc:spChg>
      </pc:sldChg>
      <pc:sldChg chg="addSp delSp modSp add modTransition">
        <pc:chgData name="Torbert Isabella" userId="d30d61fe-931f-460a-9f47-3d7aff409a00" providerId="ADAL" clId="{BE993E82-51DB-4828-A933-09E043CB8EE3}" dt="2022-02-25T15:09:03.370" v="1941" actId="14100"/>
        <pc:sldMkLst>
          <pc:docMk/>
          <pc:sldMk cId="1578470318" sldId="364"/>
        </pc:sldMkLst>
        <pc:spChg chg="add del mod">
          <ac:chgData name="Torbert Isabella" userId="d30d61fe-931f-460a-9f47-3d7aff409a00" providerId="ADAL" clId="{BE993E82-51DB-4828-A933-09E043CB8EE3}" dt="2022-02-25T15:07:27.334" v="1928"/>
          <ac:spMkLst>
            <pc:docMk/>
            <pc:sldMk cId="1578470318" sldId="364"/>
            <ac:spMk id="2" creationId="{56964F60-9491-4A7E-A5CA-897C81A674FB}"/>
          </ac:spMkLst>
        </pc:spChg>
        <pc:spChg chg="mod">
          <ac:chgData name="Torbert Isabella" userId="d30d61fe-931f-460a-9f47-3d7aff409a00" providerId="ADAL" clId="{BE993E82-51DB-4828-A933-09E043CB8EE3}" dt="2022-02-25T15:08:58.734" v="1940" actId="14100"/>
          <ac:spMkLst>
            <pc:docMk/>
            <pc:sldMk cId="1578470318" sldId="364"/>
            <ac:spMk id="4" creationId="{4040727F-1AD9-43B4-816F-D4FC7A7C8070}"/>
          </ac:spMkLst>
        </pc:spChg>
        <pc:graphicFrameChg chg="mod modGraphic">
          <ac:chgData name="Torbert Isabella" userId="d30d61fe-931f-460a-9f47-3d7aff409a00" providerId="ADAL" clId="{BE993E82-51DB-4828-A933-09E043CB8EE3}" dt="2022-02-25T15:09:03.370" v="1941" actId="14100"/>
          <ac:graphicFrameMkLst>
            <pc:docMk/>
            <pc:sldMk cId="1578470318" sldId="364"/>
            <ac:graphicFrameMk id="5" creationId="{BBDBE9C9-3EEE-4537-BD0B-3708AFA9B862}"/>
          </ac:graphicFrameMkLst>
        </pc:graphicFrameChg>
        <pc:graphicFrameChg chg="del modGraphic">
          <ac:chgData name="Torbert Isabella" userId="d30d61fe-931f-460a-9f47-3d7aff409a00" providerId="ADAL" clId="{BE993E82-51DB-4828-A933-09E043CB8EE3}" dt="2022-02-25T15:07:16.676" v="1927"/>
          <ac:graphicFrameMkLst>
            <pc:docMk/>
            <pc:sldMk cId="1578470318" sldId="364"/>
            <ac:graphicFrameMk id="12" creationId="{3E8E725D-35DE-43F0-BA3D-F4023FFA5BB9}"/>
          </ac:graphicFrameMkLst>
        </pc:graphicFrameChg>
      </pc:sldChg>
      <pc:sldChg chg="delSp modSp add setBg delDesignElem">
        <pc:chgData name="Torbert Isabella" userId="d30d61fe-931f-460a-9f47-3d7aff409a00" providerId="ADAL" clId="{BE993E82-51DB-4828-A933-09E043CB8EE3}" dt="2022-02-23T14:53:03.552" v="674" actId="27636"/>
        <pc:sldMkLst>
          <pc:docMk/>
          <pc:sldMk cId="0" sldId="366"/>
        </pc:sldMkLst>
        <pc:spChg chg="mod">
          <ac:chgData name="Torbert Isabella" userId="d30d61fe-931f-460a-9f47-3d7aff409a00" providerId="ADAL" clId="{BE993E82-51DB-4828-A933-09E043CB8EE3}" dt="2022-02-23T14:53:03.552" v="674" actId="27636"/>
          <ac:spMkLst>
            <pc:docMk/>
            <pc:sldMk cId="0" sldId="366"/>
            <ac:spMk id="119" creationId="{00000000-0000-0000-0000-000000000000}"/>
          </ac:spMkLst>
        </pc:spChg>
        <pc:spChg chg="del">
          <ac:chgData name="Torbert Isabella" userId="d30d61fe-931f-460a-9f47-3d7aff409a00" providerId="ADAL" clId="{BE993E82-51DB-4828-A933-09E043CB8EE3}" dt="2022-02-23T14:52:31.429" v="666"/>
          <ac:spMkLst>
            <pc:docMk/>
            <pc:sldMk cId="0" sldId="366"/>
            <ac:spMk id="125" creationId="{823AC064-BC96-4F32-8AE1-B2FD38754823}"/>
          </ac:spMkLst>
        </pc:spChg>
        <pc:picChg chg="mod">
          <ac:chgData name="Torbert Isabella" userId="d30d61fe-931f-460a-9f47-3d7aff409a00" providerId="ADAL" clId="{BE993E82-51DB-4828-A933-09E043CB8EE3}" dt="2022-02-23T14:52:55.382" v="672" actId="1076"/>
          <ac:picMkLst>
            <pc:docMk/>
            <pc:sldMk cId="0" sldId="366"/>
            <ac:picMk id="118" creationId="{00000000-0000-0000-0000-000000000000}"/>
          </ac:picMkLst>
        </pc:picChg>
        <pc:picChg chg="mod">
          <ac:chgData name="Torbert Isabella" userId="d30d61fe-931f-460a-9f47-3d7aff409a00" providerId="ADAL" clId="{BE993E82-51DB-4828-A933-09E043CB8EE3}" dt="2022-02-23T14:52:51.296" v="671" actId="1076"/>
          <ac:picMkLst>
            <pc:docMk/>
            <pc:sldMk cId="0" sldId="366"/>
            <ac:picMk id="120" creationId="{00000000-0000-0000-0000-000000000000}"/>
          </ac:picMkLst>
        </pc:picChg>
        <pc:cxnChg chg="del">
          <ac:chgData name="Torbert Isabella" userId="d30d61fe-931f-460a-9f47-3d7aff409a00" providerId="ADAL" clId="{BE993E82-51DB-4828-A933-09E043CB8EE3}" dt="2022-02-23T14:52:31.429" v="666"/>
          <ac:cxnSpMkLst>
            <pc:docMk/>
            <pc:sldMk cId="0" sldId="366"/>
            <ac:cxnSpMk id="127" creationId="{7E7C77BC-7138-40B1-A15B-20F57A494629}"/>
          </ac:cxnSpMkLst>
        </pc:cxnChg>
        <pc:cxnChg chg="del">
          <ac:chgData name="Torbert Isabella" userId="d30d61fe-931f-460a-9f47-3d7aff409a00" providerId="ADAL" clId="{BE993E82-51DB-4828-A933-09E043CB8EE3}" dt="2022-02-23T14:52:31.429" v="666"/>
          <ac:cxnSpMkLst>
            <pc:docMk/>
            <pc:sldMk cId="0" sldId="366"/>
            <ac:cxnSpMk id="129" creationId="{DB146403-F3D6-484B-B2ED-97F9565D0370}"/>
          </ac:cxnSpMkLst>
        </pc:cxnChg>
      </pc:sldChg>
      <pc:sldChg chg="addSp delSp modSp add mod modTransition setBg modClrScheme delDesignElem chgLayout">
        <pc:chgData name="Torbert Isabella" userId="d30d61fe-931f-460a-9f47-3d7aff409a00" providerId="ADAL" clId="{BE993E82-51DB-4828-A933-09E043CB8EE3}" dt="2022-02-23T14:58:17.795" v="754" actId="14100"/>
        <pc:sldMkLst>
          <pc:docMk/>
          <pc:sldMk cId="0" sldId="367"/>
        </pc:sldMkLst>
        <pc:spChg chg="add del mod">
          <ac:chgData name="Torbert Isabella" userId="d30d61fe-931f-460a-9f47-3d7aff409a00" providerId="ADAL" clId="{BE993E82-51DB-4828-A933-09E043CB8EE3}" dt="2022-02-23T14:56:52.164" v="739" actId="478"/>
          <ac:spMkLst>
            <pc:docMk/>
            <pc:sldMk cId="0" sldId="367"/>
            <ac:spMk id="4" creationId="{2FFB912C-72C1-48C7-B14C-1BA2014F84D4}"/>
          </ac:spMkLst>
        </pc:spChg>
        <pc:spChg chg="mod">
          <ac:chgData name="Torbert Isabella" userId="d30d61fe-931f-460a-9f47-3d7aff409a00" providerId="ADAL" clId="{BE993E82-51DB-4828-A933-09E043CB8EE3}" dt="2022-02-23T14:58:08.894" v="753" actId="1076"/>
          <ac:spMkLst>
            <pc:docMk/>
            <pc:sldMk cId="0" sldId="367"/>
            <ac:spMk id="122" creationId="{00000000-0000-0000-0000-000000000000}"/>
          </ac:spMkLst>
        </pc:spChg>
        <pc:spChg chg="mod">
          <ac:chgData name="Torbert Isabella" userId="d30d61fe-931f-460a-9f47-3d7aff409a00" providerId="ADAL" clId="{BE993E82-51DB-4828-A933-09E043CB8EE3}" dt="2022-02-23T14:55:52.925" v="729" actId="14100"/>
          <ac:spMkLst>
            <pc:docMk/>
            <pc:sldMk cId="0" sldId="367"/>
            <ac:spMk id="123" creationId="{00000000-0000-0000-0000-000000000000}"/>
          </ac:spMkLst>
        </pc:spChg>
        <pc:spChg chg="mod ord">
          <ac:chgData name="Torbert Isabella" userId="d30d61fe-931f-460a-9f47-3d7aff409a00" providerId="ADAL" clId="{BE993E82-51DB-4828-A933-09E043CB8EE3}" dt="2022-02-23T14:57:54.424" v="751" actId="1076"/>
          <ac:spMkLst>
            <pc:docMk/>
            <pc:sldMk cId="0" sldId="367"/>
            <ac:spMk id="124" creationId="{00000000-0000-0000-0000-000000000000}"/>
          </ac:spMkLst>
        </pc:spChg>
        <pc:spChg chg="del">
          <ac:chgData name="Torbert Isabella" userId="d30d61fe-931f-460a-9f47-3d7aff409a00" providerId="ADAL" clId="{BE993E82-51DB-4828-A933-09E043CB8EE3}" dt="2022-02-23T14:52:31.429" v="666"/>
          <ac:spMkLst>
            <pc:docMk/>
            <pc:sldMk cId="0" sldId="367"/>
            <ac:spMk id="129" creationId="{87CC2527-562A-4F69-B487-4371E5B243E7}"/>
          </ac:spMkLst>
        </pc:spChg>
        <pc:picChg chg="add mod">
          <ac:chgData name="Torbert Isabella" userId="d30d61fe-931f-460a-9f47-3d7aff409a00" providerId="ADAL" clId="{BE993E82-51DB-4828-A933-09E043CB8EE3}" dt="2022-02-23T14:58:17.795" v="754" actId="14100"/>
          <ac:picMkLst>
            <pc:docMk/>
            <pc:sldMk cId="0" sldId="367"/>
            <ac:picMk id="3" creationId="{DBB60AEF-70AB-41B8-B053-CD03785D3ACE}"/>
          </ac:picMkLst>
        </pc:picChg>
        <pc:picChg chg="del">
          <ac:chgData name="Torbert Isabella" userId="d30d61fe-931f-460a-9f47-3d7aff409a00" providerId="ADAL" clId="{BE993E82-51DB-4828-A933-09E043CB8EE3}" dt="2022-02-23T14:53:48.660" v="675" actId="478"/>
          <ac:picMkLst>
            <pc:docMk/>
            <pc:sldMk cId="0" sldId="367"/>
            <ac:picMk id="7" creationId="{C5DC994B-9695-4589-967E-B04BF3ED9737}"/>
          </ac:picMkLst>
        </pc:picChg>
        <pc:cxnChg chg="del">
          <ac:chgData name="Torbert Isabella" userId="d30d61fe-931f-460a-9f47-3d7aff409a00" providerId="ADAL" clId="{BE993E82-51DB-4828-A933-09E043CB8EE3}" dt="2022-02-23T14:52:31.429" v="666"/>
          <ac:cxnSpMkLst>
            <pc:docMk/>
            <pc:sldMk cId="0" sldId="367"/>
            <ac:cxnSpMk id="131" creationId="{BCDAEC91-5BCE-4B55-9CC0-43EF94CB734B}"/>
          </ac:cxnSpMkLst>
        </pc:cxnChg>
      </pc:sldChg>
      <pc:sldChg chg="delSp modSp add setBg delDesignElem">
        <pc:chgData name="Torbert Isabella" userId="d30d61fe-931f-460a-9f47-3d7aff409a00" providerId="ADAL" clId="{BE993E82-51DB-4828-A933-09E043CB8EE3}" dt="2022-03-03T16:37:35.830" v="3213" actId="14100"/>
        <pc:sldMkLst>
          <pc:docMk/>
          <pc:sldMk cId="0" sldId="368"/>
        </pc:sldMkLst>
        <pc:spChg chg="del">
          <ac:chgData name="Torbert Isabella" userId="d30d61fe-931f-460a-9f47-3d7aff409a00" providerId="ADAL" clId="{BE993E82-51DB-4828-A933-09E043CB8EE3}" dt="2022-02-23T14:52:31.429" v="666"/>
          <ac:spMkLst>
            <pc:docMk/>
            <pc:sldMk cId="0" sldId="368"/>
            <ac:spMk id="135" creationId="{76906711-0AFB-47DD-A4B6-4E94B38B8C91}"/>
          </ac:spMkLst>
        </pc:spChg>
        <pc:spChg chg="del">
          <ac:chgData name="Torbert Isabella" userId="d30d61fe-931f-460a-9f47-3d7aff409a00" providerId="ADAL" clId="{BE993E82-51DB-4828-A933-09E043CB8EE3}" dt="2022-02-23T14:52:31.429" v="666"/>
          <ac:spMkLst>
            <pc:docMk/>
            <pc:sldMk cId="0" sldId="368"/>
            <ac:spMk id="137" creationId="{AA91F649-894C-41F6-A21D-3D1AC558E934}"/>
          </ac:spMkLst>
        </pc:spChg>
        <pc:spChg chg="del">
          <ac:chgData name="Torbert Isabella" userId="d30d61fe-931f-460a-9f47-3d7aff409a00" providerId="ADAL" clId="{BE993E82-51DB-4828-A933-09E043CB8EE3}" dt="2022-02-23T14:52:31.429" v="666"/>
          <ac:spMkLst>
            <pc:docMk/>
            <pc:sldMk cId="0" sldId="368"/>
            <ac:spMk id="139" creationId="{56037404-66BD-46B5-9323-1B531319671A}"/>
          </ac:spMkLst>
        </pc:spChg>
        <pc:graphicFrameChg chg="mod">
          <ac:chgData name="Torbert Isabella" userId="d30d61fe-931f-460a-9f47-3d7aff409a00" providerId="ADAL" clId="{BE993E82-51DB-4828-A933-09E043CB8EE3}" dt="2022-03-03T16:37:35.830" v="3213" actId="14100"/>
          <ac:graphicFrameMkLst>
            <pc:docMk/>
            <pc:sldMk cId="0" sldId="368"/>
            <ac:graphicFrameMk id="130" creationId="{CBDF4786-76E0-47C8-AC4D-44BDC348F77B}"/>
          </ac:graphicFrameMkLst>
        </pc:graphicFrameChg>
        <pc:picChg chg="del">
          <ac:chgData name="Torbert Isabella" userId="d30d61fe-931f-460a-9f47-3d7aff409a00" providerId="ADAL" clId="{BE993E82-51DB-4828-A933-09E043CB8EE3}" dt="2022-02-23T15:00:27.707" v="757" actId="478"/>
          <ac:picMkLst>
            <pc:docMk/>
            <pc:sldMk cId="0" sldId="368"/>
            <ac:picMk id="128" creationId="{00000000-0000-0000-0000-000000000000}"/>
          </ac:picMkLst>
        </pc:picChg>
      </pc:sldChg>
      <pc:sldChg chg="delSp modSp add ord setBg delDesignElem">
        <pc:chgData name="Torbert Isabella" userId="d30d61fe-931f-460a-9f47-3d7aff409a00" providerId="ADAL" clId="{BE993E82-51DB-4828-A933-09E043CB8EE3}" dt="2022-03-03T16:38:15.784" v="3214"/>
        <pc:sldMkLst>
          <pc:docMk/>
          <pc:sldMk cId="0" sldId="369"/>
        </pc:sldMkLst>
        <pc:spChg chg="mod">
          <ac:chgData name="Torbert Isabella" userId="d30d61fe-931f-460a-9f47-3d7aff409a00" providerId="ADAL" clId="{BE993E82-51DB-4828-A933-09E043CB8EE3}" dt="2022-02-23T15:02:44.887" v="777" actId="14100"/>
          <ac:spMkLst>
            <pc:docMk/>
            <pc:sldMk cId="0" sldId="369"/>
            <ac:spMk id="164" creationId="{00000000-0000-0000-0000-000000000000}"/>
          </ac:spMkLst>
        </pc:spChg>
        <pc:spChg chg="del">
          <ac:chgData name="Torbert Isabella" userId="d30d61fe-931f-460a-9f47-3d7aff409a00" providerId="ADAL" clId="{BE993E82-51DB-4828-A933-09E043CB8EE3}" dt="2022-02-23T15:01:06.453" v="762"/>
          <ac:spMkLst>
            <pc:docMk/>
            <pc:sldMk cId="0" sldId="369"/>
            <ac:spMk id="169" creationId="{C0B27210-D0CA-4654-B3E3-9ABB4F178EA1}"/>
          </ac:spMkLst>
        </pc:spChg>
        <pc:spChg chg="del">
          <ac:chgData name="Torbert Isabella" userId="d30d61fe-931f-460a-9f47-3d7aff409a00" providerId="ADAL" clId="{BE993E82-51DB-4828-A933-09E043CB8EE3}" dt="2022-02-23T15:01:06.453" v="762"/>
          <ac:spMkLst>
            <pc:docMk/>
            <pc:sldMk cId="0" sldId="369"/>
            <ac:spMk id="171" creationId="{1DB7C82F-AB7E-4F0C-B829-FA1B9C415180}"/>
          </ac:spMkLst>
        </pc:spChg>
        <pc:spChg chg="del">
          <ac:chgData name="Torbert Isabella" userId="d30d61fe-931f-460a-9f47-3d7aff409a00" providerId="ADAL" clId="{BE993E82-51DB-4828-A933-09E043CB8EE3}" dt="2022-02-23T15:01:06.453" v="762"/>
          <ac:spMkLst>
            <pc:docMk/>
            <pc:sldMk cId="0" sldId="369"/>
            <ac:spMk id="173" creationId="{70B66945-4967-4040-926D-DCA44313CDAB}"/>
          </ac:spMkLst>
        </pc:spChg>
        <pc:picChg chg="mod">
          <ac:chgData name="Torbert Isabella" userId="d30d61fe-931f-460a-9f47-3d7aff409a00" providerId="ADAL" clId="{BE993E82-51DB-4828-A933-09E043CB8EE3}" dt="2022-02-23T15:01:11.077" v="764" actId="1076"/>
          <ac:picMkLst>
            <pc:docMk/>
            <pc:sldMk cId="0" sldId="369"/>
            <ac:picMk id="104" creationId="{34FFE9EF-36DD-4FE1-9AFA-2DD4E9331605}"/>
          </ac:picMkLst>
        </pc:picChg>
      </pc:sldChg>
      <pc:sldChg chg="delSp modSp add ord setBg delDesignElem">
        <pc:chgData name="Torbert Isabella" userId="d30d61fe-931f-460a-9f47-3d7aff409a00" providerId="ADAL" clId="{BE993E82-51DB-4828-A933-09E043CB8EE3}" dt="2022-03-03T16:38:32.602" v="3215"/>
        <pc:sldMkLst>
          <pc:docMk/>
          <pc:sldMk cId="0" sldId="370"/>
        </pc:sldMkLst>
        <pc:spChg chg="del">
          <ac:chgData name="Torbert Isabella" userId="d30d61fe-931f-460a-9f47-3d7aff409a00" providerId="ADAL" clId="{BE993E82-51DB-4828-A933-09E043CB8EE3}" dt="2022-02-23T15:01:06.453" v="762"/>
          <ac:spMkLst>
            <pc:docMk/>
            <pc:sldMk cId="0" sldId="370"/>
            <ac:spMk id="112" creationId="{C05CBC3C-2E5A-4839-8B9B-2E5A6ADF0F58}"/>
          </ac:spMkLst>
        </pc:spChg>
        <pc:spChg chg="del">
          <ac:chgData name="Torbert Isabella" userId="d30d61fe-931f-460a-9f47-3d7aff409a00" providerId="ADAL" clId="{BE993E82-51DB-4828-A933-09E043CB8EE3}" dt="2022-02-23T15:01:06.453" v="762"/>
          <ac:spMkLst>
            <pc:docMk/>
            <pc:sldMk cId="0" sldId="370"/>
            <ac:spMk id="114" creationId="{827FF362-FC97-4BF5-949B-D4ADFA26E457}"/>
          </ac:spMkLst>
        </pc:spChg>
        <pc:spChg chg="mod">
          <ac:chgData name="Torbert Isabella" userId="d30d61fe-931f-460a-9f47-3d7aff409a00" providerId="ADAL" clId="{BE993E82-51DB-4828-A933-09E043CB8EE3}" dt="2022-02-23T15:03:50.979" v="786" actId="1076"/>
          <ac:spMkLst>
            <pc:docMk/>
            <pc:sldMk cId="0" sldId="370"/>
            <ac:spMk id="170" creationId="{00000000-0000-0000-0000-000000000000}"/>
          </ac:spMkLst>
        </pc:spChg>
        <pc:spChg chg="mod">
          <ac:chgData name="Torbert Isabella" userId="d30d61fe-931f-460a-9f47-3d7aff409a00" providerId="ADAL" clId="{BE993E82-51DB-4828-A933-09E043CB8EE3}" dt="2022-02-23T15:03:25.276" v="781" actId="14100"/>
          <ac:spMkLst>
            <pc:docMk/>
            <pc:sldMk cId="0" sldId="370"/>
            <ac:spMk id="171" creationId="{00000000-0000-0000-0000-000000000000}"/>
          </ac:spMkLst>
        </pc:spChg>
        <pc:picChg chg="mod">
          <ac:chgData name="Torbert Isabella" userId="d30d61fe-931f-460a-9f47-3d7aff409a00" providerId="ADAL" clId="{BE993E82-51DB-4828-A933-09E043CB8EE3}" dt="2022-02-23T15:03:54.668" v="787" actId="14100"/>
          <ac:picMkLst>
            <pc:docMk/>
            <pc:sldMk cId="0" sldId="370"/>
            <ac:picMk id="3" creationId="{637D3773-4E86-47EA-8732-AED49398C2B5}"/>
          </ac:picMkLst>
        </pc:picChg>
      </pc:sldChg>
      <pc:sldChg chg="addSp delSp modSp add del mod modTransition setBg modClrScheme delDesignElem chgLayout">
        <pc:chgData name="Torbert Isabella" userId="d30d61fe-931f-460a-9f47-3d7aff409a00" providerId="ADAL" clId="{BE993E82-51DB-4828-A933-09E043CB8EE3}" dt="2022-03-03T16:45:03.057" v="3285" actId="2696"/>
        <pc:sldMkLst>
          <pc:docMk/>
          <pc:sldMk cId="0" sldId="371"/>
        </pc:sldMkLst>
        <pc:spChg chg="add del mod">
          <ac:chgData name="Torbert Isabella" userId="d30d61fe-931f-460a-9f47-3d7aff409a00" providerId="ADAL" clId="{BE993E82-51DB-4828-A933-09E043CB8EE3}" dt="2022-02-23T15:08:42.063" v="820" actId="478"/>
          <ac:spMkLst>
            <pc:docMk/>
            <pc:sldMk cId="0" sldId="371"/>
            <ac:spMk id="4" creationId="{F82CEE1B-8E04-4DEA-BBFA-E5F9A326D166}"/>
          </ac:spMkLst>
        </pc:spChg>
        <pc:spChg chg="del">
          <ac:chgData name="Torbert Isabella" userId="d30d61fe-931f-460a-9f47-3d7aff409a00" providerId="ADAL" clId="{BE993E82-51DB-4828-A933-09E043CB8EE3}" dt="2022-02-23T15:04:39.099" v="789"/>
          <ac:spMkLst>
            <pc:docMk/>
            <pc:sldMk cId="0" sldId="371"/>
            <ac:spMk id="115" creationId="{6A1473A6-3F22-483E-8A30-80B9D2B14592}"/>
          </ac:spMkLst>
        </pc:spChg>
        <pc:spChg chg="mod">
          <ac:chgData name="Torbert Isabella" userId="d30d61fe-931f-460a-9f47-3d7aff409a00" providerId="ADAL" clId="{BE993E82-51DB-4828-A933-09E043CB8EE3}" dt="2022-02-23T15:07:47.191" v="814" actId="207"/>
          <ac:spMkLst>
            <pc:docMk/>
            <pc:sldMk cId="0" sldId="371"/>
            <ac:spMk id="173" creationId="{00000000-0000-0000-0000-000000000000}"/>
          </ac:spMkLst>
        </pc:spChg>
        <pc:spChg chg="mod">
          <ac:chgData name="Torbert Isabella" userId="d30d61fe-931f-460a-9f47-3d7aff409a00" providerId="ADAL" clId="{BE993E82-51DB-4828-A933-09E043CB8EE3}" dt="2022-02-23T15:09:13.772" v="829" actId="14100"/>
          <ac:spMkLst>
            <pc:docMk/>
            <pc:sldMk cId="0" sldId="371"/>
            <ac:spMk id="174" creationId="{00000000-0000-0000-0000-000000000000}"/>
          </ac:spMkLst>
        </pc:spChg>
        <pc:spChg chg="add del mod">
          <ac:chgData name="Torbert Isabella" userId="d30d61fe-931f-460a-9f47-3d7aff409a00" providerId="ADAL" clId="{BE993E82-51DB-4828-A933-09E043CB8EE3}" dt="2022-02-23T15:09:02.754" v="826" actId="478"/>
          <ac:spMkLst>
            <pc:docMk/>
            <pc:sldMk cId="0" sldId="371"/>
            <ac:spMk id="176" creationId="{12105E3B-1D9F-417E-AD71-A9123DE8006A}"/>
          </ac:spMkLst>
        </pc:spChg>
        <pc:grpChg chg="del">
          <ac:chgData name="Torbert Isabella" userId="d30d61fe-931f-460a-9f47-3d7aff409a00" providerId="ADAL" clId="{BE993E82-51DB-4828-A933-09E043CB8EE3}" dt="2022-02-23T15:04:39.099" v="789"/>
          <ac:grpSpMkLst>
            <pc:docMk/>
            <pc:sldMk cId="0" sldId="371"/>
            <ac:grpSpMk id="117" creationId="{AA1375E3-3E53-4D75-BAB7-E5929BFCB25F}"/>
          </ac:grpSpMkLst>
        </pc:grpChg>
        <pc:picChg chg="add mod">
          <ac:chgData name="Torbert Isabella" userId="d30d61fe-931f-460a-9f47-3d7aff409a00" providerId="ADAL" clId="{BE993E82-51DB-4828-A933-09E043CB8EE3}" dt="2022-02-23T15:09:35.957" v="832" actId="14100"/>
          <ac:picMkLst>
            <pc:docMk/>
            <pc:sldMk cId="0" sldId="371"/>
            <ac:picMk id="3" creationId="{CACE3693-5C21-434F-B622-1FFA456B4726}"/>
          </ac:picMkLst>
        </pc:picChg>
      </pc:sldChg>
      <pc:sldChg chg="delSp modSp add setBg">
        <pc:chgData name="Torbert Isabella" userId="d30d61fe-931f-460a-9f47-3d7aff409a00" providerId="ADAL" clId="{BE993E82-51DB-4828-A933-09E043CB8EE3}" dt="2022-03-03T16:47:18.961" v="3350" actId="255"/>
        <pc:sldMkLst>
          <pc:docMk/>
          <pc:sldMk cId="0" sldId="372"/>
        </pc:sldMkLst>
        <pc:spChg chg="mod">
          <ac:chgData name="Torbert Isabella" userId="d30d61fe-931f-460a-9f47-3d7aff409a00" providerId="ADAL" clId="{BE993E82-51DB-4828-A933-09E043CB8EE3}" dt="2022-03-03T16:46:26.913" v="3330" actId="1076"/>
          <ac:spMkLst>
            <pc:docMk/>
            <pc:sldMk cId="0" sldId="372"/>
            <ac:spMk id="195" creationId="{00000000-0000-0000-0000-000000000000}"/>
          </ac:spMkLst>
        </pc:spChg>
        <pc:spChg chg="mod">
          <ac:chgData name="Torbert Isabella" userId="d30d61fe-931f-460a-9f47-3d7aff409a00" providerId="ADAL" clId="{BE993E82-51DB-4828-A933-09E043CB8EE3}" dt="2022-03-03T16:47:07.888" v="3349" actId="1076"/>
          <ac:spMkLst>
            <pc:docMk/>
            <pc:sldMk cId="0" sldId="372"/>
            <ac:spMk id="202" creationId="{00000000-0000-0000-0000-000000000000}"/>
          </ac:spMkLst>
        </pc:spChg>
        <pc:spChg chg="mod">
          <ac:chgData name="Torbert Isabella" userId="d30d61fe-931f-460a-9f47-3d7aff409a00" providerId="ADAL" clId="{BE993E82-51DB-4828-A933-09E043CB8EE3}" dt="2022-03-03T16:47:18.961" v="3350" actId="255"/>
          <ac:spMkLst>
            <pc:docMk/>
            <pc:sldMk cId="0" sldId="372"/>
            <ac:spMk id="203" creationId="{00000000-0000-0000-0000-000000000000}"/>
          </ac:spMkLst>
        </pc:spChg>
        <pc:grpChg chg="mod">
          <ac:chgData name="Torbert Isabella" userId="d30d61fe-931f-460a-9f47-3d7aff409a00" providerId="ADAL" clId="{BE993E82-51DB-4828-A933-09E043CB8EE3}" dt="2022-02-23T15:12:58.151" v="851" actId="14100"/>
          <ac:grpSpMkLst>
            <pc:docMk/>
            <pc:sldMk cId="0" sldId="372"/>
            <ac:grpSpMk id="200" creationId="{00000000-0000-0000-0000-000000000000}"/>
          </ac:grpSpMkLst>
        </pc:grpChg>
        <pc:picChg chg="del">
          <ac:chgData name="Torbert Isabella" userId="d30d61fe-931f-460a-9f47-3d7aff409a00" providerId="ADAL" clId="{BE993E82-51DB-4828-A933-09E043CB8EE3}" dt="2022-02-23T15:10:13.818" v="833" actId="478"/>
          <ac:picMkLst>
            <pc:docMk/>
            <pc:sldMk cId="0" sldId="372"/>
            <ac:picMk id="12" creationId="{051E7DB8-D6DB-42BA-99D4-56CECA65CE2C}"/>
          </ac:picMkLst>
        </pc:picChg>
        <pc:picChg chg="mod">
          <ac:chgData name="Torbert Isabella" userId="d30d61fe-931f-460a-9f47-3d7aff409a00" providerId="ADAL" clId="{BE993E82-51DB-4828-A933-09E043CB8EE3}" dt="2022-02-23T15:13:13.123" v="853" actId="1076"/>
          <ac:picMkLst>
            <pc:docMk/>
            <pc:sldMk cId="0" sldId="372"/>
            <ac:picMk id="194" creationId="{00000000-0000-0000-0000-000000000000}"/>
          </ac:picMkLst>
        </pc:picChg>
      </pc:sldChg>
      <pc:sldChg chg="delSp modSp add modTransition setBg delDesignElem">
        <pc:chgData name="Torbert Isabella" userId="d30d61fe-931f-460a-9f47-3d7aff409a00" providerId="ADAL" clId="{BE993E82-51DB-4828-A933-09E043CB8EE3}" dt="2022-02-23T14:44:24.761" v="553" actId="14100"/>
        <pc:sldMkLst>
          <pc:docMk/>
          <pc:sldMk cId="784532886" sldId="373"/>
        </pc:sldMkLst>
        <pc:spChg chg="mod">
          <ac:chgData name="Torbert Isabella" userId="d30d61fe-931f-460a-9f47-3d7aff409a00" providerId="ADAL" clId="{BE993E82-51DB-4828-A933-09E043CB8EE3}" dt="2022-02-23T14:44:03.845" v="550" actId="14100"/>
          <ac:spMkLst>
            <pc:docMk/>
            <pc:sldMk cId="784532886" sldId="373"/>
            <ac:spMk id="2" creationId="{00000000-0000-0000-0000-000000000000}"/>
          </ac:spMkLst>
        </pc:spChg>
        <pc:spChg chg="del">
          <ac:chgData name="Torbert Isabella" userId="d30d61fe-931f-460a-9f47-3d7aff409a00" providerId="ADAL" clId="{BE993E82-51DB-4828-A933-09E043CB8EE3}" dt="2022-02-23T14:42:31.993" v="541"/>
          <ac:spMkLst>
            <pc:docMk/>
            <pc:sldMk cId="784532886" sldId="373"/>
            <ac:spMk id="9" creationId="{D55CD764-972B-4CA5-A885-53E55C63E174}"/>
          </ac:spMkLst>
        </pc:spChg>
        <pc:spChg chg="del">
          <ac:chgData name="Torbert Isabella" userId="d30d61fe-931f-460a-9f47-3d7aff409a00" providerId="ADAL" clId="{BE993E82-51DB-4828-A933-09E043CB8EE3}" dt="2022-02-23T14:42:31.993" v="541"/>
          <ac:spMkLst>
            <pc:docMk/>
            <pc:sldMk cId="784532886" sldId="373"/>
            <ac:spMk id="11" creationId="{34165AB3-7006-4430-BCE3-25476BE13322}"/>
          </ac:spMkLst>
        </pc:spChg>
        <pc:spChg chg="del">
          <ac:chgData name="Torbert Isabella" userId="d30d61fe-931f-460a-9f47-3d7aff409a00" providerId="ADAL" clId="{BE993E82-51DB-4828-A933-09E043CB8EE3}" dt="2022-02-23T14:42:31.993" v="541"/>
          <ac:spMkLst>
            <pc:docMk/>
            <pc:sldMk cId="784532886" sldId="373"/>
            <ac:spMk id="35" creationId="{E3E51905-F374-4E1A-97CF-B741584B74D5}"/>
          </ac:spMkLst>
        </pc:spChg>
        <pc:grpChg chg="del">
          <ac:chgData name="Torbert Isabella" userId="d30d61fe-931f-460a-9f47-3d7aff409a00" providerId="ADAL" clId="{BE993E82-51DB-4828-A933-09E043CB8EE3}" dt="2022-02-23T14:42:31.993" v="541"/>
          <ac:grpSpMkLst>
            <pc:docMk/>
            <pc:sldMk cId="784532886" sldId="373"/>
            <ac:grpSpMk id="13" creationId="{11999B20-6058-4C55-882E-A1FB050B69DD}"/>
          </ac:grpSpMkLst>
        </pc:grpChg>
        <pc:graphicFrameChg chg="mod">
          <ac:chgData name="Torbert Isabella" userId="d30d61fe-931f-460a-9f47-3d7aff409a00" providerId="ADAL" clId="{BE993E82-51DB-4828-A933-09E043CB8EE3}" dt="2022-02-23T14:44:24.761" v="553" actId="14100"/>
          <ac:graphicFrameMkLst>
            <pc:docMk/>
            <pc:sldMk cId="784532886" sldId="373"/>
            <ac:graphicFrameMk id="5" creationId="{4B7D7D28-7DBD-4890-902F-C317BC864787}"/>
          </ac:graphicFrameMkLst>
        </pc:graphicFrameChg>
      </pc:sldChg>
      <pc:sldChg chg="delSp modSp add modTransition setBg delDesignElem">
        <pc:chgData name="Torbert Isabella" userId="d30d61fe-931f-460a-9f47-3d7aff409a00" providerId="ADAL" clId="{BE993E82-51DB-4828-A933-09E043CB8EE3}" dt="2022-02-23T14:46:17.069" v="569" actId="20577"/>
        <pc:sldMkLst>
          <pc:docMk/>
          <pc:sldMk cId="3180705138" sldId="374"/>
        </pc:sldMkLst>
        <pc:spChg chg="mod">
          <ac:chgData name="Torbert Isabella" userId="d30d61fe-931f-460a-9f47-3d7aff409a00" providerId="ADAL" clId="{BE993E82-51DB-4828-A933-09E043CB8EE3}" dt="2022-02-23T14:46:17.069" v="569" actId="20577"/>
          <ac:spMkLst>
            <pc:docMk/>
            <pc:sldMk cId="3180705138" sldId="374"/>
            <ac:spMk id="2" creationId="{00000000-0000-0000-0000-000000000000}"/>
          </ac:spMkLst>
        </pc:spChg>
        <pc:spChg chg="del">
          <ac:chgData name="Torbert Isabella" userId="d30d61fe-931f-460a-9f47-3d7aff409a00" providerId="ADAL" clId="{BE993E82-51DB-4828-A933-09E043CB8EE3}" dt="2022-02-23T14:42:31.993" v="541"/>
          <ac:spMkLst>
            <pc:docMk/>
            <pc:sldMk cId="3180705138" sldId="374"/>
            <ac:spMk id="9" creationId="{AE5A632B-B15A-489E-8337-BC0F40DBC21F}"/>
          </ac:spMkLst>
        </pc:spChg>
        <pc:spChg chg="del">
          <ac:chgData name="Torbert Isabella" userId="d30d61fe-931f-460a-9f47-3d7aff409a00" providerId="ADAL" clId="{BE993E82-51DB-4828-A933-09E043CB8EE3}" dt="2022-02-23T14:42:31.993" v="541"/>
          <ac:spMkLst>
            <pc:docMk/>
            <pc:sldMk cId="3180705138" sldId="374"/>
            <ac:spMk id="11" creationId="{6E895C8D-1379-40B8-8B1B-B6F5AEAF0A6C}"/>
          </ac:spMkLst>
        </pc:spChg>
        <pc:spChg chg="del">
          <ac:chgData name="Torbert Isabella" userId="d30d61fe-931f-460a-9f47-3d7aff409a00" providerId="ADAL" clId="{BE993E82-51DB-4828-A933-09E043CB8EE3}" dt="2022-02-23T14:42:31.993" v="541"/>
          <ac:spMkLst>
            <pc:docMk/>
            <pc:sldMk cId="3180705138" sldId="374"/>
            <ac:spMk id="13" creationId="{651547D7-AD18-407B-A5F4-F8225B5DCFCC}"/>
          </ac:spMkLst>
        </pc:spChg>
        <pc:graphicFrameChg chg="mod">
          <ac:chgData name="Torbert Isabella" userId="d30d61fe-931f-460a-9f47-3d7aff409a00" providerId="ADAL" clId="{BE993E82-51DB-4828-A933-09E043CB8EE3}" dt="2022-02-23T14:45:41.937" v="563" actId="1076"/>
          <ac:graphicFrameMkLst>
            <pc:docMk/>
            <pc:sldMk cId="3180705138" sldId="374"/>
            <ac:graphicFrameMk id="5" creationId="{ED972E41-7031-42B5-8E6F-132C206FF926}"/>
          </ac:graphicFrameMkLst>
        </pc:graphicFrameChg>
      </pc:sldChg>
      <pc:sldChg chg="delSp modSp add modTransition setBg delDesignElem">
        <pc:chgData name="Torbert Isabella" userId="d30d61fe-931f-460a-9f47-3d7aff409a00" providerId="ADAL" clId="{BE993E82-51DB-4828-A933-09E043CB8EE3}" dt="2022-02-23T14:47:19.702" v="578" actId="14100"/>
        <pc:sldMkLst>
          <pc:docMk/>
          <pc:sldMk cId="2714579160" sldId="375"/>
        </pc:sldMkLst>
        <pc:spChg chg="mod">
          <ac:chgData name="Torbert Isabella" userId="d30d61fe-931f-460a-9f47-3d7aff409a00" providerId="ADAL" clId="{BE993E82-51DB-4828-A933-09E043CB8EE3}" dt="2022-02-23T14:47:19.702" v="578" actId="14100"/>
          <ac:spMkLst>
            <pc:docMk/>
            <pc:sldMk cId="2714579160" sldId="375"/>
            <ac:spMk id="2" creationId="{00000000-0000-0000-0000-000000000000}"/>
          </ac:spMkLst>
        </pc:spChg>
        <pc:spChg chg="mod">
          <ac:chgData name="Torbert Isabella" userId="d30d61fe-931f-460a-9f47-3d7aff409a00" providerId="ADAL" clId="{BE993E82-51DB-4828-A933-09E043CB8EE3}" dt="2022-02-23T14:47:03.494" v="576" actId="27636"/>
          <ac:spMkLst>
            <pc:docMk/>
            <pc:sldMk cId="2714579160" sldId="375"/>
            <ac:spMk id="3" creationId="{00000000-0000-0000-0000-000000000000}"/>
          </ac:spMkLst>
        </pc:spChg>
        <pc:spChg chg="del">
          <ac:chgData name="Torbert Isabella" userId="d30d61fe-931f-460a-9f47-3d7aff409a00" providerId="ADAL" clId="{BE993E82-51DB-4828-A933-09E043CB8EE3}" dt="2022-02-23T14:42:31.993" v="541"/>
          <ac:spMkLst>
            <pc:docMk/>
            <pc:sldMk cId="2714579160" sldId="375"/>
            <ac:spMk id="9" creationId="{F13C74B1-5B17-4795-BED0-7140497B445A}"/>
          </ac:spMkLst>
        </pc:spChg>
        <pc:spChg chg="del">
          <ac:chgData name="Torbert Isabella" userId="d30d61fe-931f-460a-9f47-3d7aff409a00" providerId="ADAL" clId="{BE993E82-51DB-4828-A933-09E043CB8EE3}" dt="2022-02-23T14:42:31.993" v="541"/>
          <ac:spMkLst>
            <pc:docMk/>
            <pc:sldMk cId="2714579160" sldId="375"/>
            <ac:spMk id="11" creationId="{D4974D33-8DC5-464E-8C6D-BE58F0669C17}"/>
          </ac:spMkLst>
        </pc:spChg>
        <pc:picChg chg="mod">
          <ac:chgData name="Torbert Isabella" userId="d30d61fe-931f-460a-9f47-3d7aff409a00" providerId="ADAL" clId="{BE993E82-51DB-4828-A933-09E043CB8EE3}" dt="2022-02-23T14:46:49.724" v="570" actId="14100"/>
          <ac:picMkLst>
            <pc:docMk/>
            <pc:sldMk cId="2714579160" sldId="375"/>
            <ac:picMk id="5" creationId="{486E74D3-16EC-4C44-9FE9-BAF9F656DA89}"/>
          </ac:picMkLst>
        </pc:picChg>
      </pc:sldChg>
      <pc:sldChg chg="addSp delSp modSp delDesignElem">
        <pc:chgData name="Torbert Isabella" userId="d30d61fe-931f-460a-9f47-3d7aff409a00" providerId="ADAL" clId="{BE993E82-51DB-4828-A933-09E043CB8EE3}" dt="2022-02-23T14:51:52.421" v="662" actId="14100"/>
        <pc:sldMkLst>
          <pc:docMk/>
          <pc:sldMk cId="39197584" sldId="376"/>
        </pc:sldMkLst>
        <pc:spChg chg="mod">
          <ac:chgData name="Torbert Isabella" userId="d30d61fe-931f-460a-9f47-3d7aff409a00" providerId="ADAL" clId="{BE993E82-51DB-4828-A933-09E043CB8EE3}" dt="2022-02-23T14:51:52.421" v="662" actId="14100"/>
          <ac:spMkLst>
            <pc:docMk/>
            <pc:sldMk cId="39197584" sldId="376"/>
            <ac:spMk id="2" creationId="{00000000-0000-0000-0000-000000000000}"/>
          </ac:spMkLst>
        </pc:spChg>
        <pc:spChg chg="add del mod">
          <ac:chgData name="Torbert Isabella" userId="d30d61fe-931f-460a-9f47-3d7aff409a00" providerId="ADAL" clId="{BE993E82-51DB-4828-A933-09E043CB8EE3}" dt="2022-02-23T14:50:55.041" v="651"/>
          <ac:spMkLst>
            <pc:docMk/>
            <pc:sldMk cId="39197584" sldId="376"/>
            <ac:spMk id="6" creationId="{43E0AFB3-ED90-4100-B32C-BE9AB6C82D88}"/>
          </ac:spMkLst>
        </pc:spChg>
        <pc:graphicFrameChg chg="mod">
          <ac:chgData name="Torbert Isabella" userId="d30d61fe-931f-460a-9f47-3d7aff409a00" providerId="ADAL" clId="{BE993E82-51DB-4828-A933-09E043CB8EE3}" dt="2022-02-23T14:51:42.329" v="661" actId="14100"/>
          <ac:graphicFrameMkLst>
            <pc:docMk/>
            <pc:sldMk cId="39197584" sldId="376"/>
            <ac:graphicFrameMk id="5" creationId="{19A1F8BC-B9DC-4FEA-8306-F9A76048092E}"/>
          </ac:graphicFrameMkLst>
        </pc:graphicFrameChg>
        <pc:picChg chg="add mod">
          <ac:chgData name="Torbert Isabella" userId="d30d61fe-931f-460a-9f47-3d7aff409a00" providerId="ADAL" clId="{BE993E82-51DB-4828-A933-09E043CB8EE3}" dt="2022-02-23T14:51:19.996" v="657" actId="1076"/>
          <ac:picMkLst>
            <pc:docMk/>
            <pc:sldMk cId="39197584" sldId="376"/>
            <ac:picMk id="4" creationId="{C28326F6-3C21-4F35-BC55-FC99B296C929}"/>
          </ac:picMkLst>
        </pc:picChg>
      </pc:sldChg>
      <pc:sldChg chg="delSp modSp add del modTransition setBg delDesignElem">
        <pc:chgData name="Torbert Isabella" userId="d30d61fe-931f-460a-9f47-3d7aff409a00" providerId="ADAL" clId="{BE993E82-51DB-4828-A933-09E043CB8EE3}" dt="2022-03-01T12:44:45.483" v="2760" actId="2696"/>
        <pc:sldMkLst>
          <pc:docMk/>
          <pc:sldMk cId="1435102164" sldId="377"/>
        </pc:sldMkLst>
        <pc:spChg chg="mod">
          <ac:chgData name="Torbert Isabella" userId="d30d61fe-931f-460a-9f47-3d7aff409a00" providerId="ADAL" clId="{BE993E82-51DB-4828-A933-09E043CB8EE3}" dt="2022-02-22T15:30:04.551" v="380" actId="113"/>
          <ac:spMkLst>
            <pc:docMk/>
            <pc:sldMk cId="1435102164" sldId="377"/>
            <ac:spMk id="21505" creationId="{00000000-0000-0000-0000-000000000000}"/>
          </ac:spMkLst>
        </pc:spChg>
        <pc:spChg chg="del">
          <ac:chgData name="Torbert Isabella" userId="d30d61fe-931f-460a-9f47-3d7aff409a00" providerId="ADAL" clId="{BE993E82-51DB-4828-A933-09E043CB8EE3}" dt="2022-02-22T15:28:34.558" v="375"/>
          <ac:spMkLst>
            <pc:docMk/>
            <pc:sldMk cId="1435102164" sldId="377"/>
            <ac:spMk id="21510" creationId="{955A2079-FA98-4876-80F0-72364A7D2EA4}"/>
          </ac:spMkLst>
        </pc:spChg>
        <pc:graphicFrameChg chg="mod">
          <ac:chgData name="Torbert Isabella" userId="d30d61fe-931f-460a-9f47-3d7aff409a00" providerId="ADAL" clId="{BE993E82-51DB-4828-A933-09E043CB8EE3}" dt="2022-02-22T15:30:21.131" v="381" actId="255"/>
          <ac:graphicFrameMkLst>
            <pc:docMk/>
            <pc:sldMk cId="1435102164" sldId="377"/>
            <ac:graphicFrameMk id="21508" creationId="{C8BF7E8F-52A3-4571-B156-AC24BDAC73B8}"/>
          </ac:graphicFrameMkLst>
        </pc:graphicFrameChg>
      </pc:sldChg>
      <pc:sldChg chg="delSp modSp add del modTransition">
        <pc:chgData name="Torbert Isabella" userId="d30d61fe-931f-460a-9f47-3d7aff409a00" providerId="ADAL" clId="{BE993E82-51DB-4828-A933-09E043CB8EE3}" dt="2022-03-01T12:44:49.768" v="2761" actId="2696"/>
        <pc:sldMkLst>
          <pc:docMk/>
          <pc:sldMk cId="1705659011" sldId="378"/>
        </pc:sldMkLst>
        <pc:spChg chg="mod">
          <ac:chgData name="Torbert Isabella" userId="d30d61fe-931f-460a-9f47-3d7aff409a00" providerId="ADAL" clId="{BE993E82-51DB-4828-A933-09E043CB8EE3}" dt="2022-02-22T15:33:27.336" v="403" actId="20577"/>
          <ac:spMkLst>
            <pc:docMk/>
            <pc:sldMk cId="1705659011" sldId="378"/>
            <ac:spMk id="5" creationId="{6B592280-2BF1-44BD-92D1-E437F8B4D5BC}"/>
          </ac:spMkLst>
        </pc:spChg>
        <pc:spChg chg="mod">
          <ac:chgData name="Torbert Isabella" userId="d30d61fe-931f-460a-9f47-3d7aff409a00" providerId="ADAL" clId="{BE993E82-51DB-4828-A933-09E043CB8EE3}" dt="2022-02-22T15:33:23.247" v="402" actId="14100"/>
          <ac:spMkLst>
            <pc:docMk/>
            <pc:sldMk cId="1705659011" sldId="378"/>
            <ac:spMk id="7178" creationId="{00000000-0000-0000-0000-000000000000}"/>
          </ac:spMkLst>
        </pc:spChg>
        <pc:spChg chg="mod">
          <ac:chgData name="Torbert Isabella" userId="d30d61fe-931f-460a-9f47-3d7aff409a00" providerId="ADAL" clId="{BE993E82-51DB-4828-A933-09E043CB8EE3}" dt="2022-02-22T15:32:44.429" v="397" actId="14100"/>
          <ac:spMkLst>
            <pc:docMk/>
            <pc:sldMk cId="1705659011" sldId="378"/>
            <ac:spMk id="7179" creationId="{00000000-0000-0000-0000-000000000000}"/>
          </ac:spMkLst>
        </pc:spChg>
        <pc:spChg chg="mod">
          <ac:chgData name="Torbert Isabella" userId="d30d61fe-931f-460a-9f47-3d7aff409a00" providerId="ADAL" clId="{BE993E82-51DB-4828-A933-09E043CB8EE3}" dt="2022-02-22T15:32:51.559" v="398" actId="113"/>
          <ac:spMkLst>
            <pc:docMk/>
            <pc:sldMk cId="1705659011" sldId="378"/>
            <ac:spMk id="7180" creationId="{00000000-0000-0000-0000-000000000000}"/>
          </ac:spMkLst>
        </pc:spChg>
        <pc:picChg chg="del mod">
          <ac:chgData name="Torbert Isabella" userId="d30d61fe-931f-460a-9f47-3d7aff409a00" providerId="ADAL" clId="{BE993E82-51DB-4828-A933-09E043CB8EE3}" dt="2022-02-22T15:32:02.587" v="390" actId="478"/>
          <ac:picMkLst>
            <pc:docMk/>
            <pc:sldMk cId="1705659011" sldId="378"/>
            <ac:picMk id="12" creationId="{90FB04BF-6F5B-47B2-BB78-06F801617662}"/>
          </ac:picMkLst>
        </pc:picChg>
      </pc:sldChg>
      <pc:sldChg chg="addSp delSp modSp add del mod modTransition setBg modClrScheme delDesignElem chgLayout">
        <pc:chgData name="Torbert Isabella" userId="d30d61fe-931f-460a-9f47-3d7aff409a00" providerId="ADAL" clId="{BE993E82-51DB-4828-A933-09E043CB8EE3}" dt="2022-03-01T12:45:10.039" v="2766" actId="2696"/>
        <pc:sldMkLst>
          <pc:docMk/>
          <pc:sldMk cId="1791336021" sldId="379"/>
        </pc:sldMkLst>
        <pc:spChg chg="mod">
          <ac:chgData name="Torbert Isabella" userId="d30d61fe-931f-460a-9f47-3d7aff409a00" providerId="ADAL" clId="{BE993E82-51DB-4828-A933-09E043CB8EE3}" dt="2022-02-22T15:56:42.735" v="536" actId="122"/>
          <ac:spMkLst>
            <pc:docMk/>
            <pc:sldMk cId="1791336021" sldId="379"/>
            <ac:spMk id="2" creationId="{00000000-0000-0000-0000-000000000000}"/>
          </ac:spMkLst>
        </pc:spChg>
        <pc:spChg chg="del mod">
          <ac:chgData name="Torbert Isabella" userId="d30d61fe-931f-460a-9f47-3d7aff409a00" providerId="ADAL" clId="{BE993E82-51DB-4828-A933-09E043CB8EE3}" dt="2022-02-22T15:54:06.365" v="518" actId="478"/>
          <ac:spMkLst>
            <pc:docMk/>
            <pc:sldMk cId="1791336021" sldId="379"/>
            <ac:spMk id="3" creationId="{00000000-0000-0000-0000-000000000000}"/>
          </ac:spMkLst>
        </pc:spChg>
        <pc:spChg chg="add del mod">
          <ac:chgData name="Torbert Isabella" userId="d30d61fe-931f-460a-9f47-3d7aff409a00" providerId="ADAL" clId="{BE993E82-51DB-4828-A933-09E043CB8EE3}" dt="2022-02-22T15:52:24.101" v="492" actId="931"/>
          <ac:spMkLst>
            <pc:docMk/>
            <pc:sldMk cId="1791336021" sldId="379"/>
            <ac:spMk id="4" creationId="{BA60AD9A-8532-4AEC-BDF7-EAFB4D5B8716}"/>
          </ac:spMkLst>
        </pc:spChg>
        <pc:spChg chg="add del mod">
          <ac:chgData name="Torbert Isabella" userId="d30d61fe-931f-460a-9f47-3d7aff409a00" providerId="ADAL" clId="{BE993E82-51DB-4828-A933-09E043CB8EE3}" dt="2022-02-22T15:53:06.213" v="497" actId="478"/>
          <ac:spMkLst>
            <pc:docMk/>
            <pc:sldMk cId="1791336021" sldId="379"/>
            <ac:spMk id="7" creationId="{3E66F8B5-980C-4310-AE83-D565971F9BA5}"/>
          </ac:spMkLst>
        </pc:spChg>
        <pc:spChg chg="del">
          <ac:chgData name="Torbert Isabella" userId="d30d61fe-931f-460a-9f47-3d7aff409a00" providerId="ADAL" clId="{BE993E82-51DB-4828-A933-09E043CB8EE3}" dt="2022-02-22T15:42:29.878" v="440"/>
          <ac:spMkLst>
            <pc:docMk/>
            <pc:sldMk cId="1791336021" sldId="379"/>
            <ac:spMk id="8" creationId="{907EF6B7-1338-4443-8C46-6A318D952DFD}"/>
          </ac:spMkLst>
        </pc:spChg>
        <pc:spChg chg="del">
          <ac:chgData name="Torbert Isabella" userId="d30d61fe-931f-460a-9f47-3d7aff409a00" providerId="ADAL" clId="{BE993E82-51DB-4828-A933-09E043CB8EE3}" dt="2022-02-22T15:42:29.878" v="440"/>
          <ac:spMkLst>
            <pc:docMk/>
            <pc:sldMk cId="1791336021" sldId="379"/>
            <ac:spMk id="10" creationId="{DAAE4CDD-124C-4DCF-9584-B6033B545DD5}"/>
          </ac:spMkLst>
        </pc:spChg>
        <pc:spChg chg="del">
          <ac:chgData name="Torbert Isabella" userId="d30d61fe-931f-460a-9f47-3d7aff409a00" providerId="ADAL" clId="{BE993E82-51DB-4828-A933-09E043CB8EE3}" dt="2022-02-22T15:42:29.878" v="440"/>
          <ac:spMkLst>
            <pc:docMk/>
            <pc:sldMk cId="1791336021" sldId="379"/>
            <ac:spMk id="12" creationId="{081E4A58-353D-44AE-B2FC-2A74E2E400F7}"/>
          </ac:spMkLst>
        </pc:spChg>
        <pc:picChg chg="add mod ord">
          <ac:chgData name="Torbert Isabella" userId="d30d61fe-931f-460a-9f47-3d7aff409a00" providerId="ADAL" clId="{BE993E82-51DB-4828-A933-09E043CB8EE3}" dt="2022-02-22T15:54:16.773" v="520" actId="14100"/>
          <ac:picMkLst>
            <pc:docMk/>
            <pc:sldMk cId="1791336021" sldId="379"/>
            <ac:picMk id="6" creationId="{30AFA619-8AB5-486C-9E5F-6A1F78722704}"/>
          </ac:picMkLst>
        </pc:picChg>
      </pc:sldChg>
      <pc:sldChg chg="delSp add del modTransition setBg delDesignElem">
        <pc:chgData name="Torbert Isabella" userId="d30d61fe-931f-460a-9f47-3d7aff409a00" providerId="ADAL" clId="{BE993E82-51DB-4828-A933-09E043CB8EE3}" dt="2022-02-22T15:35:24.287" v="418" actId="2696"/>
        <pc:sldMkLst>
          <pc:docMk/>
          <pc:sldMk cId="3250346717" sldId="379"/>
        </pc:sldMkLst>
        <pc:spChg chg="del">
          <ac:chgData name="Torbert Isabella" userId="d30d61fe-931f-460a-9f47-3d7aff409a00" providerId="ADAL" clId="{BE993E82-51DB-4828-A933-09E043CB8EE3}" dt="2022-02-22T15:35:15.036" v="415"/>
          <ac:spMkLst>
            <pc:docMk/>
            <pc:sldMk cId="3250346717" sldId="379"/>
            <ac:spMk id="24580" creationId="{04812C46-200A-4DEB-A05E-3ED6C68C2387}"/>
          </ac:spMkLst>
        </pc:spChg>
        <pc:spChg chg="del">
          <ac:chgData name="Torbert Isabella" userId="d30d61fe-931f-460a-9f47-3d7aff409a00" providerId="ADAL" clId="{BE993E82-51DB-4828-A933-09E043CB8EE3}" dt="2022-02-22T15:35:15.036" v="415"/>
          <ac:spMkLst>
            <pc:docMk/>
            <pc:sldMk cId="3250346717" sldId="379"/>
            <ac:spMk id="24581" creationId="{D1EA859B-E555-4109-94F3-6700E046E008}"/>
          </ac:spMkLst>
        </pc:spChg>
      </pc:sldChg>
      <pc:sldChg chg="delSp add del modTransition setBg delDesignElem">
        <pc:chgData name="Torbert Isabella" userId="d30d61fe-931f-460a-9f47-3d7aff409a00" providerId="ADAL" clId="{BE993E82-51DB-4828-A933-09E043CB8EE3}" dt="2022-02-22T15:35:24.676" v="422" actId="2696"/>
        <pc:sldMkLst>
          <pc:docMk/>
          <pc:sldMk cId="1791336021" sldId="380"/>
        </pc:sldMkLst>
        <pc:spChg chg="del">
          <ac:chgData name="Torbert Isabella" userId="d30d61fe-931f-460a-9f47-3d7aff409a00" providerId="ADAL" clId="{BE993E82-51DB-4828-A933-09E043CB8EE3}" dt="2022-02-22T15:35:15.036" v="415"/>
          <ac:spMkLst>
            <pc:docMk/>
            <pc:sldMk cId="1791336021" sldId="380"/>
            <ac:spMk id="8" creationId="{907EF6B7-1338-4443-8C46-6A318D952DFD}"/>
          </ac:spMkLst>
        </pc:spChg>
        <pc:spChg chg="del">
          <ac:chgData name="Torbert Isabella" userId="d30d61fe-931f-460a-9f47-3d7aff409a00" providerId="ADAL" clId="{BE993E82-51DB-4828-A933-09E043CB8EE3}" dt="2022-02-22T15:35:15.036" v="415"/>
          <ac:spMkLst>
            <pc:docMk/>
            <pc:sldMk cId="1791336021" sldId="380"/>
            <ac:spMk id="10" creationId="{DAAE4CDD-124C-4DCF-9584-B6033B545DD5}"/>
          </ac:spMkLst>
        </pc:spChg>
        <pc:spChg chg="del">
          <ac:chgData name="Torbert Isabella" userId="d30d61fe-931f-460a-9f47-3d7aff409a00" providerId="ADAL" clId="{BE993E82-51DB-4828-A933-09E043CB8EE3}" dt="2022-02-22T15:35:15.036" v="415"/>
          <ac:spMkLst>
            <pc:docMk/>
            <pc:sldMk cId="1791336021" sldId="380"/>
            <ac:spMk id="12" creationId="{081E4A58-353D-44AE-B2FC-2A74E2E400F7}"/>
          </ac:spMkLst>
        </pc:spChg>
      </pc:sldChg>
      <pc:sldChg chg="addSp delSp modSp del mod modClrScheme delDesignElem chgLayout">
        <pc:chgData name="Torbert Isabella" userId="d30d61fe-931f-460a-9f47-3d7aff409a00" providerId="ADAL" clId="{BE993E82-51DB-4828-A933-09E043CB8EE3}" dt="2022-02-28T18:39:50.142" v="2435" actId="2696"/>
        <pc:sldMkLst>
          <pc:docMk/>
          <pc:sldMk cId="2646592056" sldId="380"/>
        </pc:sldMkLst>
        <pc:spChg chg="mod ord">
          <ac:chgData name="Torbert Isabella" userId="d30d61fe-931f-460a-9f47-3d7aff409a00" providerId="ADAL" clId="{BE993E82-51DB-4828-A933-09E043CB8EE3}" dt="2022-02-25T14:29:51.853" v="934" actId="14100"/>
          <ac:spMkLst>
            <pc:docMk/>
            <pc:sldMk cId="2646592056" sldId="380"/>
            <ac:spMk id="3" creationId="{00000000-0000-0000-0000-000000000000}"/>
          </ac:spMkLst>
        </pc:spChg>
        <pc:spChg chg="mod">
          <ac:chgData name="Torbert Isabella" userId="d30d61fe-931f-460a-9f47-3d7aff409a00" providerId="ADAL" clId="{BE993E82-51DB-4828-A933-09E043CB8EE3}" dt="2022-02-25T14:30:10.975" v="936" actId="113"/>
          <ac:spMkLst>
            <pc:docMk/>
            <pc:sldMk cId="2646592056" sldId="380"/>
            <ac:spMk id="4" creationId="{17406566-BB76-4581-9DC8-2546FE1B0F07}"/>
          </ac:spMkLst>
        </pc:spChg>
        <pc:spChg chg="add del mod">
          <ac:chgData name="Torbert Isabella" userId="d30d61fe-931f-460a-9f47-3d7aff409a00" providerId="ADAL" clId="{BE993E82-51DB-4828-A933-09E043CB8EE3}" dt="2022-02-25T14:29:01.563" v="924" actId="478"/>
          <ac:spMkLst>
            <pc:docMk/>
            <pc:sldMk cId="2646592056" sldId="380"/>
            <ac:spMk id="6" creationId="{E17651C5-CDA4-48D6-9307-CF170EE03EC9}"/>
          </ac:spMkLst>
        </pc:spChg>
        <pc:picChg chg="add mod">
          <ac:chgData name="Torbert Isabella" userId="d30d61fe-931f-460a-9f47-3d7aff409a00" providerId="ADAL" clId="{BE993E82-51DB-4828-A933-09E043CB8EE3}" dt="2022-02-25T14:30:01.824" v="935" actId="1440"/>
          <ac:picMkLst>
            <pc:docMk/>
            <pc:sldMk cId="2646592056" sldId="380"/>
            <ac:picMk id="5" creationId="{A4F0AA45-4C8F-4216-A4F8-80D832B40E2F}"/>
          </ac:picMkLst>
        </pc:picChg>
      </pc:sldChg>
      <pc:sldChg chg="addSp delSp modSp del mod modClrScheme delDesignElem chgLayout">
        <pc:chgData name="Torbert Isabella" userId="d30d61fe-931f-460a-9f47-3d7aff409a00" providerId="ADAL" clId="{BE993E82-51DB-4828-A933-09E043CB8EE3}" dt="2022-03-03T16:52:20.834" v="3364" actId="2696"/>
        <pc:sldMkLst>
          <pc:docMk/>
          <pc:sldMk cId="3604109724" sldId="381"/>
        </pc:sldMkLst>
        <pc:spChg chg="mod">
          <ac:chgData name="Torbert Isabella" userId="d30d61fe-931f-460a-9f47-3d7aff409a00" providerId="ADAL" clId="{BE993E82-51DB-4828-A933-09E043CB8EE3}" dt="2022-02-25T14:31:41.772" v="947" actId="14100"/>
          <ac:spMkLst>
            <pc:docMk/>
            <pc:sldMk cId="3604109724" sldId="381"/>
            <ac:spMk id="3" creationId="{00000000-0000-0000-0000-000000000000}"/>
          </ac:spMkLst>
        </pc:spChg>
        <pc:spChg chg="mod">
          <ac:chgData name="Torbert Isabella" userId="d30d61fe-931f-460a-9f47-3d7aff409a00" providerId="ADAL" clId="{BE993E82-51DB-4828-A933-09E043CB8EE3}" dt="2022-02-25T14:31:34.969" v="944" actId="113"/>
          <ac:spMkLst>
            <pc:docMk/>
            <pc:sldMk cId="3604109724" sldId="381"/>
            <ac:spMk id="4" creationId="{2AEAED1A-FA79-4426-8628-B1F771F0BC8D}"/>
          </ac:spMkLst>
        </pc:spChg>
        <pc:spChg chg="add del mod">
          <ac:chgData name="Torbert Isabella" userId="d30d61fe-931f-460a-9f47-3d7aff409a00" providerId="ADAL" clId="{BE993E82-51DB-4828-A933-09E043CB8EE3}" dt="2022-02-25T14:31:19.292" v="941" actId="478"/>
          <ac:spMkLst>
            <pc:docMk/>
            <pc:sldMk cId="3604109724" sldId="381"/>
            <ac:spMk id="6" creationId="{04BC1CF5-507B-482A-9CB1-0EA620FF8C92}"/>
          </ac:spMkLst>
        </pc:spChg>
        <pc:spChg chg="add del mod">
          <ac:chgData name="Torbert Isabella" userId="d30d61fe-931f-460a-9f47-3d7aff409a00" providerId="ADAL" clId="{BE993E82-51DB-4828-A933-09E043CB8EE3}" dt="2022-02-25T14:31:12.273" v="938" actId="931"/>
          <ac:spMkLst>
            <pc:docMk/>
            <pc:sldMk cId="3604109724" sldId="381"/>
            <ac:spMk id="9" creationId="{DC1504F3-C020-46D5-91F0-34DEE6FA2647}"/>
          </ac:spMkLst>
        </pc:spChg>
        <pc:picChg chg="add mod">
          <ac:chgData name="Torbert Isabella" userId="d30d61fe-931f-460a-9f47-3d7aff409a00" providerId="ADAL" clId="{BE993E82-51DB-4828-A933-09E043CB8EE3}" dt="2022-02-25T14:31:54.377" v="950" actId="14100"/>
          <ac:picMkLst>
            <pc:docMk/>
            <pc:sldMk cId="3604109724" sldId="381"/>
            <ac:picMk id="5" creationId="{693E808B-99B9-437E-883A-CDC9B9A327AA}"/>
          </ac:picMkLst>
        </pc:picChg>
      </pc:sldChg>
      <pc:sldChg chg="delSp modSp add modTransition setBg delDesignElem">
        <pc:chgData name="Torbert Isabella" userId="d30d61fe-931f-460a-9f47-3d7aff409a00" providerId="ADAL" clId="{BE993E82-51DB-4828-A933-09E043CB8EE3}" dt="2022-02-25T15:10:30.891" v="1955" actId="20577"/>
        <pc:sldMkLst>
          <pc:docMk/>
          <pc:sldMk cId="4280786522" sldId="382"/>
        </pc:sldMkLst>
        <pc:spChg chg="mod">
          <ac:chgData name="Torbert Isabella" userId="d30d61fe-931f-460a-9f47-3d7aff409a00" providerId="ADAL" clId="{BE993E82-51DB-4828-A933-09E043CB8EE3}" dt="2022-02-25T15:05:53.443" v="1921" actId="1076"/>
          <ac:spMkLst>
            <pc:docMk/>
            <pc:sldMk cId="4280786522" sldId="382"/>
            <ac:spMk id="2" creationId="{00000000-0000-0000-0000-000000000000}"/>
          </ac:spMkLst>
        </pc:spChg>
        <pc:spChg chg="mod">
          <ac:chgData name="Torbert Isabella" userId="d30d61fe-931f-460a-9f47-3d7aff409a00" providerId="ADAL" clId="{BE993E82-51DB-4828-A933-09E043CB8EE3}" dt="2022-02-25T15:10:30.891" v="1955" actId="20577"/>
          <ac:spMkLst>
            <pc:docMk/>
            <pc:sldMk cId="4280786522" sldId="382"/>
            <ac:spMk id="3" creationId="{00000000-0000-0000-0000-000000000000}"/>
          </ac:spMkLst>
        </pc:spChg>
        <pc:spChg chg="del">
          <ac:chgData name="Torbert Isabella" userId="d30d61fe-931f-460a-9f47-3d7aff409a00" providerId="ADAL" clId="{BE993E82-51DB-4828-A933-09E043CB8EE3}" dt="2022-02-25T15:00:39.559" v="1680"/>
          <ac:spMkLst>
            <pc:docMk/>
            <pc:sldMk cId="4280786522" sldId="382"/>
            <ac:spMk id="19" creationId="{1CD81A2A-6ED4-4EF4-A14C-912D31E14800}"/>
          </ac:spMkLst>
        </pc:spChg>
        <pc:spChg chg="del">
          <ac:chgData name="Torbert Isabella" userId="d30d61fe-931f-460a-9f47-3d7aff409a00" providerId="ADAL" clId="{BE993E82-51DB-4828-A933-09E043CB8EE3}" dt="2022-02-25T15:00:39.559" v="1680"/>
          <ac:spMkLst>
            <pc:docMk/>
            <pc:sldMk cId="4280786522" sldId="382"/>
            <ac:spMk id="21" creationId="{1661932C-CA15-4E17-B115-FAE7CBEE4789}"/>
          </ac:spMkLst>
        </pc:spChg>
        <pc:spChg chg="del">
          <ac:chgData name="Torbert Isabella" userId="d30d61fe-931f-460a-9f47-3d7aff409a00" providerId="ADAL" clId="{BE993E82-51DB-4828-A933-09E043CB8EE3}" dt="2022-02-25T15:00:39.559" v="1680"/>
          <ac:spMkLst>
            <pc:docMk/>
            <pc:sldMk cId="4280786522" sldId="382"/>
            <ac:spMk id="23" creationId="{8590ADD5-9383-4D3D-9047-3DA2593CCB5D}"/>
          </ac:spMkLst>
        </pc:spChg>
        <pc:spChg chg="del">
          <ac:chgData name="Torbert Isabella" userId="d30d61fe-931f-460a-9f47-3d7aff409a00" providerId="ADAL" clId="{BE993E82-51DB-4828-A933-09E043CB8EE3}" dt="2022-02-25T15:00:39.559" v="1680"/>
          <ac:spMkLst>
            <pc:docMk/>
            <pc:sldMk cId="4280786522" sldId="382"/>
            <ac:spMk id="25" creationId="{DABE3E45-88CF-45D8-8D40-C773324D93F6}"/>
          </ac:spMkLst>
        </pc:spChg>
        <pc:spChg chg="del">
          <ac:chgData name="Torbert Isabella" userId="d30d61fe-931f-460a-9f47-3d7aff409a00" providerId="ADAL" clId="{BE993E82-51DB-4828-A933-09E043CB8EE3}" dt="2022-02-25T15:00:39.559" v="1680"/>
          <ac:spMkLst>
            <pc:docMk/>
            <pc:sldMk cId="4280786522" sldId="382"/>
            <ac:spMk id="29" creationId="{B91ECDA9-56DC-4270-8F33-01C5637B8CEB}"/>
          </ac:spMkLst>
        </pc:spChg>
        <pc:spChg chg="del">
          <ac:chgData name="Torbert Isabella" userId="d30d61fe-931f-460a-9f47-3d7aff409a00" providerId="ADAL" clId="{BE993E82-51DB-4828-A933-09E043CB8EE3}" dt="2022-02-25T15:00:39.559" v="1680"/>
          <ac:spMkLst>
            <pc:docMk/>
            <pc:sldMk cId="4280786522" sldId="382"/>
            <ac:spMk id="31" creationId="{75F47824-961D-465D-84F9-EAE11BC6173B}"/>
          </ac:spMkLst>
        </pc:spChg>
        <pc:spChg chg="del">
          <ac:chgData name="Torbert Isabella" userId="d30d61fe-931f-460a-9f47-3d7aff409a00" providerId="ADAL" clId="{BE993E82-51DB-4828-A933-09E043CB8EE3}" dt="2022-02-25T15:00:39.559" v="1680"/>
          <ac:spMkLst>
            <pc:docMk/>
            <pc:sldMk cId="4280786522" sldId="382"/>
            <ac:spMk id="33" creationId="{FEC9DA3E-C1D7-472D-B7C0-F71AE41FBA23}"/>
          </ac:spMkLst>
        </pc:spChg>
        <pc:picChg chg="mod">
          <ac:chgData name="Torbert Isabella" userId="d30d61fe-931f-460a-9f47-3d7aff409a00" providerId="ADAL" clId="{BE993E82-51DB-4828-A933-09E043CB8EE3}" dt="2022-02-25T15:06:02.986" v="1923" actId="14100"/>
          <ac:picMkLst>
            <pc:docMk/>
            <pc:sldMk cId="4280786522" sldId="382"/>
            <ac:picMk id="7" creationId="{654A202B-5C24-4FD2-8D6B-AA5F516F98B4}"/>
          </ac:picMkLst>
        </pc:picChg>
        <pc:cxnChg chg="del">
          <ac:chgData name="Torbert Isabella" userId="d30d61fe-931f-460a-9f47-3d7aff409a00" providerId="ADAL" clId="{BE993E82-51DB-4828-A933-09E043CB8EE3}" dt="2022-02-25T15:00:39.559" v="1680"/>
          <ac:cxnSpMkLst>
            <pc:docMk/>
            <pc:sldMk cId="4280786522" sldId="382"/>
            <ac:cxnSpMk id="27" creationId="{49CD1692-827B-4C8D-B4A1-134FD04CF45C}"/>
          </ac:cxnSpMkLst>
        </pc:cxnChg>
      </pc:sldChg>
      <pc:sldChg chg="modSp add del">
        <pc:chgData name="Torbert Isabella" userId="d30d61fe-931f-460a-9f47-3d7aff409a00" providerId="ADAL" clId="{BE993E82-51DB-4828-A933-09E043CB8EE3}" dt="2022-02-25T15:08:43.882" v="1939" actId="2696"/>
        <pc:sldMkLst>
          <pc:docMk/>
          <pc:sldMk cId="625540819" sldId="383"/>
        </pc:sldMkLst>
        <pc:spChg chg="mod">
          <ac:chgData name="Torbert Isabella" userId="d30d61fe-931f-460a-9f47-3d7aff409a00" providerId="ADAL" clId="{BE993E82-51DB-4828-A933-09E043CB8EE3}" dt="2022-02-25T15:08:37.132" v="1938" actId="27636"/>
          <ac:spMkLst>
            <pc:docMk/>
            <pc:sldMk cId="625540819" sldId="383"/>
            <ac:spMk id="3" creationId="{CFC6EA1A-28A5-4C06-838C-CE97010085C2}"/>
          </ac:spMkLst>
        </pc:spChg>
      </pc:sldChg>
      <pc:sldChg chg="modSp add del">
        <pc:chgData name="Torbert Isabella" userId="d30d61fe-931f-460a-9f47-3d7aff409a00" providerId="ADAL" clId="{BE993E82-51DB-4828-A933-09E043CB8EE3}" dt="2022-02-25T15:08:25.368" v="1935" actId="2696"/>
        <pc:sldMkLst>
          <pc:docMk/>
          <pc:sldMk cId="2257333064" sldId="383"/>
        </pc:sldMkLst>
        <pc:spChg chg="mod">
          <ac:chgData name="Torbert Isabella" userId="d30d61fe-931f-460a-9f47-3d7aff409a00" providerId="ADAL" clId="{BE993E82-51DB-4828-A933-09E043CB8EE3}" dt="2022-02-25T15:08:00.960" v="1934" actId="27636"/>
          <ac:spMkLst>
            <pc:docMk/>
            <pc:sldMk cId="2257333064" sldId="383"/>
            <ac:spMk id="3" creationId="{1836020B-6970-490E-973F-42A32D16B9E5}"/>
          </ac:spMkLst>
        </pc:spChg>
      </pc:sldChg>
      <pc:sldChg chg="delSp modSp add modTransition setBg delDesignElem">
        <pc:chgData name="Torbert Isabella" userId="d30d61fe-931f-460a-9f47-3d7aff409a00" providerId="ADAL" clId="{BE993E82-51DB-4828-A933-09E043CB8EE3}" dt="2022-02-25T15:12:53.117" v="1973" actId="1076"/>
        <pc:sldMkLst>
          <pc:docMk/>
          <pc:sldMk cId="3803614027" sldId="383"/>
        </pc:sldMkLst>
        <pc:spChg chg="mod">
          <ac:chgData name="Torbert Isabella" userId="d30d61fe-931f-460a-9f47-3d7aff409a00" providerId="ADAL" clId="{BE993E82-51DB-4828-A933-09E043CB8EE3}" dt="2022-02-25T15:12:53.117" v="1973" actId="1076"/>
          <ac:spMkLst>
            <pc:docMk/>
            <pc:sldMk cId="3803614027" sldId="383"/>
            <ac:spMk id="2" creationId="{00000000-0000-0000-0000-000000000000}"/>
          </ac:spMkLst>
        </pc:spChg>
        <pc:spChg chg="del">
          <ac:chgData name="Torbert Isabella" userId="d30d61fe-931f-460a-9f47-3d7aff409a00" providerId="ADAL" clId="{BE993E82-51DB-4828-A933-09E043CB8EE3}" dt="2022-02-25T15:11:38.801" v="1961"/>
          <ac:spMkLst>
            <pc:docMk/>
            <pc:sldMk cId="3803614027" sldId="383"/>
            <ac:spMk id="19" creationId="{6A84B152-3496-4C52-AF08-97AFFC09DD2C}"/>
          </ac:spMkLst>
        </pc:spChg>
        <pc:spChg chg="del">
          <ac:chgData name="Torbert Isabella" userId="d30d61fe-931f-460a-9f47-3d7aff409a00" providerId="ADAL" clId="{BE993E82-51DB-4828-A933-09E043CB8EE3}" dt="2022-02-25T15:11:38.801" v="1961"/>
          <ac:spMkLst>
            <pc:docMk/>
            <pc:sldMk cId="3803614027" sldId="383"/>
            <ac:spMk id="21" creationId="{6B2ADB95-0FA3-4BD7-A8AC-89D014A83E5B}"/>
          </ac:spMkLst>
        </pc:spChg>
        <pc:spChg chg="del">
          <ac:chgData name="Torbert Isabella" userId="d30d61fe-931f-460a-9f47-3d7aff409a00" providerId="ADAL" clId="{BE993E82-51DB-4828-A933-09E043CB8EE3}" dt="2022-02-25T15:11:38.801" v="1961"/>
          <ac:spMkLst>
            <pc:docMk/>
            <pc:sldMk cId="3803614027" sldId="383"/>
            <ac:spMk id="23" creationId="{C924DBCE-E731-4B22-8181-A39C1D86276C}"/>
          </ac:spMkLst>
        </pc:spChg>
        <pc:spChg chg="del">
          <ac:chgData name="Torbert Isabella" userId="d30d61fe-931f-460a-9f47-3d7aff409a00" providerId="ADAL" clId="{BE993E82-51DB-4828-A933-09E043CB8EE3}" dt="2022-02-25T15:11:38.801" v="1961"/>
          <ac:spMkLst>
            <pc:docMk/>
            <pc:sldMk cId="3803614027" sldId="383"/>
            <ac:spMk id="25" creationId="{4CBF9756-6AC8-4C65-84DF-56FBFFA1D873}"/>
          </ac:spMkLst>
        </pc:spChg>
        <pc:spChg chg="del">
          <ac:chgData name="Torbert Isabella" userId="d30d61fe-931f-460a-9f47-3d7aff409a00" providerId="ADAL" clId="{BE993E82-51DB-4828-A933-09E043CB8EE3}" dt="2022-02-25T15:11:38.801" v="1961"/>
          <ac:spMkLst>
            <pc:docMk/>
            <pc:sldMk cId="3803614027" sldId="383"/>
            <ac:spMk id="27" creationId="{2D385988-EAAF-4C27-AF8A-2BFBECAF3D4F}"/>
          </ac:spMkLst>
        </pc:spChg>
        <pc:spChg chg="del">
          <ac:chgData name="Torbert Isabella" userId="d30d61fe-931f-460a-9f47-3d7aff409a00" providerId="ADAL" clId="{BE993E82-51DB-4828-A933-09E043CB8EE3}" dt="2022-02-25T15:11:38.801" v="1961"/>
          <ac:spMkLst>
            <pc:docMk/>
            <pc:sldMk cId="3803614027" sldId="383"/>
            <ac:spMk id="31" creationId="{B621D332-7329-4994-8836-C429A51B7549}"/>
          </ac:spMkLst>
        </pc:spChg>
        <pc:spChg chg="del">
          <ac:chgData name="Torbert Isabella" userId="d30d61fe-931f-460a-9f47-3d7aff409a00" providerId="ADAL" clId="{BE993E82-51DB-4828-A933-09E043CB8EE3}" dt="2022-02-25T15:11:38.801" v="1961"/>
          <ac:spMkLst>
            <pc:docMk/>
            <pc:sldMk cId="3803614027" sldId="383"/>
            <ac:spMk id="33" creationId="{2D20F754-35A9-4508-BE3C-C59996D1437B}"/>
          </ac:spMkLst>
        </pc:spChg>
        <pc:graphicFrameChg chg="mod">
          <ac:chgData name="Torbert Isabella" userId="d30d61fe-931f-460a-9f47-3d7aff409a00" providerId="ADAL" clId="{BE993E82-51DB-4828-A933-09E043CB8EE3}" dt="2022-02-25T15:12:11.041" v="1968" actId="14100"/>
          <ac:graphicFrameMkLst>
            <pc:docMk/>
            <pc:sldMk cId="3803614027" sldId="383"/>
            <ac:graphicFrameMk id="5" creationId="{9D8CFB70-9E72-4B28-9F64-A03D4CBD10B6}"/>
          </ac:graphicFrameMkLst>
        </pc:graphicFrameChg>
        <pc:picChg chg="del">
          <ac:chgData name="Torbert Isabella" userId="d30d61fe-931f-460a-9f47-3d7aff409a00" providerId="ADAL" clId="{BE993E82-51DB-4828-A933-09E043CB8EE3}" dt="2022-02-25T15:11:49.034" v="1964" actId="478"/>
          <ac:picMkLst>
            <pc:docMk/>
            <pc:sldMk cId="3803614027" sldId="383"/>
            <ac:picMk id="15" creationId="{35167249-AB87-4322-AA49-E4FDFD77A7D3}"/>
          </ac:picMkLst>
        </pc:picChg>
        <pc:cxnChg chg="del">
          <ac:chgData name="Torbert Isabella" userId="d30d61fe-931f-460a-9f47-3d7aff409a00" providerId="ADAL" clId="{BE993E82-51DB-4828-A933-09E043CB8EE3}" dt="2022-02-25T15:11:38.801" v="1961"/>
          <ac:cxnSpMkLst>
            <pc:docMk/>
            <pc:sldMk cId="3803614027" sldId="383"/>
            <ac:cxnSpMk id="29" creationId="{43621FD4-D14D-45D5-9A57-9A2DE5EA59C0}"/>
          </ac:cxnSpMkLst>
        </pc:cxnChg>
      </pc:sldChg>
      <pc:sldChg chg="modSp add">
        <pc:chgData name="Torbert Isabella" userId="d30d61fe-931f-460a-9f47-3d7aff409a00" providerId="ADAL" clId="{BE993E82-51DB-4828-A933-09E043CB8EE3}" dt="2022-02-28T18:14:15.404" v="2431" actId="1076"/>
        <pc:sldMkLst>
          <pc:docMk/>
          <pc:sldMk cId="576296747" sldId="384"/>
        </pc:sldMkLst>
        <pc:spChg chg="mod">
          <ac:chgData name="Torbert Isabella" userId="d30d61fe-931f-460a-9f47-3d7aff409a00" providerId="ADAL" clId="{BE993E82-51DB-4828-A933-09E043CB8EE3}" dt="2022-02-28T18:14:15.404" v="2431" actId="1076"/>
          <ac:spMkLst>
            <pc:docMk/>
            <pc:sldMk cId="576296747" sldId="384"/>
            <ac:spMk id="2" creationId="{CCE51F74-459D-4B25-BA14-6A7B4614DC49}"/>
          </ac:spMkLst>
        </pc:spChg>
        <pc:spChg chg="mod">
          <ac:chgData name="Torbert Isabella" userId="d30d61fe-931f-460a-9f47-3d7aff409a00" providerId="ADAL" clId="{BE993E82-51DB-4828-A933-09E043CB8EE3}" dt="2022-02-28T18:13:56.879" v="2430" actId="207"/>
          <ac:spMkLst>
            <pc:docMk/>
            <pc:sldMk cId="576296747" sldId="384"/>
            <ac:spMk id="3" creationId="{851044BF-4A4B-41D5-B88E-E1EE213E361C}"/>
          </ac:spMkLst>
        </pc:spChg>
      </pc:sldChg>
      <pc:sldChg chg="addSp delSp modSp add">
        <pc:chgData name="Torbert Isabella" userId="d30d61fe-931f-460a-9f47-3d7aff409a00" providerId="ADAL" clId="{BE993E82-51DB-4828-A933-09E043CB8EE3}" dt="2022-02-28T18:47:09.467" v="2633" actId="20577"/>
        <pc:sldMkLst>
          <pc:docMk/>
          <pc:sldMk cId="3860083603" sldId="385"/>
        </pc:sldMkLst>
        <pc:spChg chg="del">
          <ac:chgData name="Torbert Isabella" userId="d30d61fe-931f-460a-9f47-3d7aff409a00" providerId="ADAL" clId="{BE993E82-51DB-4828-A933-09E043CB8EE3}" dt="2022-02-28T18:40:09.490" v="2437"/>
          <ac:spMkLst>
            <pc:docMk/>
            <pc:sldMk cId="3860083603" sldId="385"/>
            <ac:spMk id="2" creationId="{66069F76-CB6C-4987-9CE2-1171B10AFAF4}"/>
          </ac:spMkLst>
        </pc:spChg>
        <pc:spChg chg="del">
          <ac:chgData name="Torbert Isabella" userId="d30d61fe-931f-460a-9f47-3d7aff409a00" providerId="ADAL" clId="{BE993E82-51DB-4828-A933-09E043CB8EE3}" dt="2022-02-28T18:40:09.490" v="2437"/>
          <ac:spMkLst>
            <pc:docMk/>
            <pc:sldMk cId="3860083603" sldId="385"/>
            <ac:spMk id="3" creationId="{78FFD345-C351-45FF-B497-91CE1DD2921E}"/>
          </ac:spMkLst>
        </pc:spChg>
        <pc:spChg chg="del">
          <ac:chgData name="Torbert Isabella" userId="d30d61fe-931f-460a-9f47-3d7aff409a00" providerId="ADAL" clId="{BE993E82-51DB-4828-A933-09E043CB8EE3}" dt="2022-02-28T18:40:09.490" v="2437"/>
          <ac:spMkLst>
            <pc:docMk/>
            <pc:sldMk cId="3860083603" sldId="385"/>
            <ac:spMk id="4" creationId="{E8AB9A61-C18C-413E-8519-4330BF901656}"/>
          </ac:spMkLst>
        </pc:spChg>
        <pc:spChg chg="add mod">
          <ac:chgData name="Torbert Isabella" userId="d30d61fe-931f-460a-9f47-3d7aff409a00" providerId="ADAL" clId="{BE993E82-51DB-4828-A933-09E043CB8EE3}" dt="2022-02-28T18:45:18.392" v="2600" actId="122"/>
          <ac:spMkLst>
            <pc:docMk/>
            <pc:sldMk cId="3860083603" sldId="385"/>
            <ac:spMk id="5" creationId="{7788E589-FA17-4320-BBA1-39EB82A2EE4B}"/>
          </ac:spMkLst>
        </pc:spChg>
        <pc:spChg chg="add mod">
          <ac:chgData name="Torbert Isabella" userId="d30d61fe-931f-460a-9f47-3d7aff409a00" providerId="ADAL" clId="{BE993E82-51DB-4828-A933-09E043CB8EE3}" dt="2022-02-28T18:47:09.467" v="2633" actId="20577"/>
          <ac:spMkLst>
            <pc:docMk/>
            <pc:sldMk cId="3860083603" sldId="385"/>
            <ac:spMk id="6" creationId="{F0F97EE3-E632-4EB2-AE28-D90F88F56E48}"/>
          </ac:spMkLst>
        </pc:spChg>
      </pc:sldChg>
      <pc:sldChg chg="addSp delSp modSp add mod chgLayout">
        <pc:chgData name="Torbert Isabella" userId="d30d61fe-931f-460a-9f47-3d7aff409a00" providerId="ADAL" clId="{BE993E82-51DB-4828-A933-09E043CB8EE3}" dt="2022-03-02T13:35:29.176" v="3037" actId="20577"/>
        <pc:sldMkLst>
          <pc:docMk/>
          <pc:sldMk cId="930162016" sldId="386"/>
        </pc:sldMkLst>
        <pc:spChg chg="del">
          <ac:chgData name="Torbert Isabella" userId="d30d61fe-931f-460a-9f47-3d7aff409a00" providerId="ADAL" clId="{BE993E82-51DB-4828-A933-09E043CB8EE3}" dt="2022-02-28T18:49:56.313" v="2640"/>
          <ac:spMkLst>
            <pc:docMk/>
            <pc:sldMk cId="930162016" sldId="386"/>
            <ac:spMk id="2" creationId="{C31F9430-AE66-49F2-9C01-BEA778FA29CE}"/>
          </ac:spMkLst>
        </pc:spChg>
        <pc:spChg chg="del">
          <ac:chgData name="Torbert Isabella" userId="d30d61fe-931f-460a-9f47-3d7aff409a00" providerId="ADAL" clId="{BE993E82-51DB-4828-A933-09E043CB8EE3}" dt="2022-02-28T18:49:56.313" v="2640"/>
          <ac:spMkLst>
            <pc:docMk/>
            <pc:sldMk cId="930162016" sldId="386"/>
            <ac:spMk id="3" creationId="{FCE32E5D-2F32-4567-A6CE-0ABF3D969B6F}"/>
          </ac:spMkLst>
        </pc:spChg>
        <pc:spChg chg="del">
          <ac:chgData name="Torbert Isabella" userId="d30d61fe-931f-460a-9f47-3d7aff409a00" providerId="ADAL" clId="{BE993E82-51DB-4828-A933-09E043CB8EE3}" dt="2022-02-28T18:49:56.313" v="2640"/>
          <ac:spMkLst>
            <pc:docMk/>
            <pc:sldMk cId="930162016" sldId="386"/>
            <ac:spMk id="4" creationId="{1C946E2D-8FA1-408E-97DF-C8F07A35FA99}"/>
          </ac:spMkLst>
        </pc:spChg>
        <pc:spChg chg="add mod">
          <ac:chgData name="Torbert Isabella" userId="d30d61fe-931f-460a-9f47-3d7aff409a00" providerId="ADAL" clId="{BE993E82-51DB-4828-A933-09E043CB8EE3}" dt="2022-03-02T13:35:18.146" v="3031" actId="20577"/>
          <ac:spMkLst>
            <pc:docMk/>
            <pc:sldMk cId="930162016" sldId="386"/>
            <ac:spMk id="5" creationId="{A9B1FB74-EA58-47A8-B3DC-D95A3C226E3C}"/>
          </ac:spMkLst>
        </pc:spChg>
        <pc:spChg chg="add mod">
          <ac:chgData name="Torbert Isabella" userId="d30d61fe-931f-460a-9f47-3d7aff409a00" providerId="ADAL" clId="{BE993E82-51DB-4828-A933-09E043CB8EE3}" dt="2022-03-02T13:35:29.176" v="3037" actId="20577"/>
          <ac:spMkLst>
            <pc:docMk/>
            <pc:sldMk cId="930162016" sldId="386"/>
            <ac:spMk id="6" creationId="{0ED8F492-F252-4746-94C6-A2E7F11B9AF0}"/>
          </ac:spMkLst>
        </pc:spChg>
      </pc:sldChg>
      <pc:sldChg chg="modSp add setBg">
        <pc:chgData name="Torbert Isabella" userId="d30d61fe-931f-460a-9f47-3d7aff409a00" providerId="ADAL" clId="{BE993E82-51DB-4828-A933-09E043CB8EE3}" dt="2022-03-01T12:49:28.785" v="2784" actId="207"/>
        <pc:sldMkLst>
          <pc:docMk/>
          <pc:sldMk cId="45803165" sldId="387"/>
        </pc:sldMkLst>
        <pc:spChg chg="mod">
          <ac:chgData name="Torbert Isabella" userId="d30d61fe-931f-460a-9f47-3d7aff409a00" providerId="ADAL" clId="{BE993E82-51DB-4828-A933-09E043CB8EE3}" dt="2022-03-01T12:49:16.292" v="2782" actId="113"/>
          <ac:spMkLst>
            <pc:docMk/>
            <pc:sldMk cId="45803165" sldId="387"/>
            <ac:spMk id="21505" creationId="{00000000-0000-0000-0000-000000000000}"/>
          </ac:spMkLst>
        </pc:spChg>
        <pc:graphicFrameChg chg="mod">
          <ac:chgData name="Torbert Isabella" userId="d30d61fe-931f-460a-9f47-3d7aff409a00" providerId="ADAL" clId="{BE993E82-51DB-4828-A933-09E043CB8EE3}" dt="2022-03-01T12:49:28.785" v="2784" actId="207"/>
          <ac:graphicFrameMkLst>
            <pc:docMk/>
            <pc:sldMk cId="45803165" sldId="387"/>
            <ac:graphicFrameMk id="21508" creationId="{AAD384D1-8755-48D7-BF94-2A160398DB60}"/>
          </ac:graphicFrameMkLst>
        </pc:graphicFrameChg>
      </pc:sldChg>
      <pc:sldChg chg="addSp delSp modSp add">
        <pc:chgData name="Torbert Isabella" userId="d30d61fe-931f-460a-9f47-3d7aff409a00" providerId="ADAL" clId="{BE993E82-51DB-4828-A933-09E043CB8EE3}" dt="2022-03-01T12:55:40.839" v="2823" actId="113"/>
        <pc:sldMkLst>
          <pc:docMk/>
          <pc:sldMk cId="124008751" sldId="388"/>
        </pc:sldMkLst>
        <pc:spChg chg="add del mod">
          <ac:chgData name="Torbert Isabella" userId="d30d61fe-931f-460a-9f47-3d7aff409a00" providerId="ADAL" clId="{BE993E82-51DB-4828-A933-09E043CB8EE3}" dt="2022-03-01T12:55:21.598" v="2819" actId="478"/>
          <ac:spMkLst>
            <pc:docMk/>
            <pc:sldMk cId="124008751" sldId="388"/>
            <ac:spMk id="2" creationId="{09725806-3D4E-4AC9-8C6E-64C35AE0D428}"/>
          </ac:spMkLst>
        </pc:spChg>
        <pc:spChg chg="add del">
          <ac:chgData name="Torbert Isabella" userId="d30d61fe-931f-460a-9f47-3d7aff409a00" providerId="ADAL" clId="{BE993E82-51DB-4828-A933-09E043CB8EE3}" dt="2022-03-01T12:55:30.432" v="2821" actId="478"/>
          <ac:spMkLst>
            <pc:docMk/>
            <pc:sldMk cId="124008751" sldId="388"/>
            <ac:spMk id="7" creationId="{EBEB54E7-C3DC-47DB-800A-F7749A9FCD55}"/>
          </ac:spMkLst>
        </pc:spChg>
        <pc:spChg chg="mod">
          <ac:chgData name="Torbert Isabella" userId="d30d61fe-931f-460a-9f47-3d7aff409a00" providerId="ADAL" clId="{BE993E82-51DB-4828-A933-09E043CB8EE3}" dt="2022-03-01T12:55:40.839" v="2823" actId="113"/>
          <ac:spMkLst>
            <pc:docMk/>
            <pc:sldMk cId="124008751" sldId="388"/>
            <ac:spMk id="24577" creationId="{00000000-0000-0000-0000-000000000000}"/>
          </ac:spMkLst>
        </pc:spChg>
        <pc:spChg chg="mod">
          <ac:chgData name="Torbert Isabella" userId="d30d61fe-931f-460a-9f47-3d7aff409a00" providerId="ADAL" clId="{BE993E82-51DB-4828-A933-09E043CB8EE3}" dt="2022-03-01T12:55:26.696" v="2820" actId="1076"/>
          <ac:spMkLst>
            <pc:docMk/>
            <pc:sldMk cId="124008751" sldId="388"/>
            <ac:spMk id="24578" creationId="{00000000-0000-0000-0000-000000000000}"/>
          </ac:spMkLst>
        </pc:spChg>
        <pc:picChg chg="add mod">
          <ac:chgData name="Torbert Isabella" userId="d30d61fe-931f-460a-9f47-3d7aff409a00" providerId="ADAL" clId="{BE993E82-51DB-4828-A933-09E043CB8EE3}" dt="2022-03-01T12:55:34.705" v="2822" actId="14100"/>
          <ac:picMkLst>
            <pc:docMk/>
            <pc:sldMk cId="124008751" sldId="388"/>
            <ac:picMk id="6" creationId="{33307BD0-7D84-4C77-8354-CF76A4502FA2}"/>
          </ac:picMkLst>
        </pc:picChg>
        <pc:picChg chg="del">
          <ac:chgData name="Torbert Isabella" userId="d30d61fe-931f-460a-9f47-3d7aff409a00" providerId="ADAL" clId="{BE993E82-51DB-4828-A933-09E043CB8EE3}" dt="2022-03-01T12:54:33.010" v="2816" actId="478"/>
          <ac:picMkLst>
            <pc:docMk/>
            <pc:sldMk cId="124008751" sldId="388"/>
            <ac:picMk id="1026" creationId="{00000000-0000-0000-0000-000000000000}"/>
          </ac:picMkLst>
        </pc:picChg>
      </pc:sldChg>
      <pc:sldChg chg="delSp modSp add setBg">
        <pc:chgData name="Torbert Isabella" userId="d30d61fe-931f-460a-9f47-3d7aff409a00" providerId="ADAL" clId="{BE993E82-51DB-4828-A933-09E043CB8EE3}" dt="2022-03-01T13:00:08.789" v="2864" actId="113"/>
        <pc:sldMkLst>
          <pc:docMk/>
          <pc:sldMk cId="1994701970" sldId="389"/>
        </pc:sldMkLst>
        <pc:spChg chg="del">
          <ac:chgData name="Torbert Isabella" userId="d30d61fe-931f-460a-9f47-3d7aff409a00" providerId="ADAL" clId="{BE993E82-51DB-4828-A933-09E043CB8EE3}" dt="2022-03-01T12:59:21.675" v="2858" actId="478"/>
          <ac:spMkLst>
            <pc:docMk/>
            <pc:sldMk cId="1994701970" sldId="389"/>
            <ac:spMk id="2" creationId="{00000000-0000-0000-0000-000000000000}"/>
          </ac:spMkLst>
        </pc:spChg>
        <pc:spChg chg="mod">
          <ac:chgData name="Torbert Isabella" userId="d30d61fe-931f-460a-9f47-3d7aff409a00" providerId="ADAL" clId="{BE993E82-51DB-4828-A933-09E043CB8EE3}" dt="2022-03-01T12:59:11.251" v="2857" actId="113"/>
          <ac:spMkLst>
            <pc:docMk/>
            <pc:sldMk cId="1994701970" sldId="389"/>
            <ac:spMk id="3" creationId="{55C0DCA8-E992-467D-BFCB-C707EB09DB8B}"/>
          </ac:spMkLst>
        </pc:spChg>
        <pc:spChg chg="mod">
          <ac:chgData name="Torbert Isabella" userId="d30d61fe-931f-460a-9f47-3d7aff409a00" providerId="ADAL" clId="{BE993E82-51DB-4828-A933-09E043CB8EE3}" dt="2022-03-01T12:58:03.416" v="2846" actId="113"/>
          <ac:spMkLst>
            <pc:docMk/>
            <pc:sldMk cId="1994701970" sldId="389"/>
            <ac:spMk id="24580" creationId="{00000000-0000-0000-0000-000000000000}"/>
          </ac:spMkLst>
        </pc:spChg>
        <pc:spChg chg="mod">
          <ac:chgData name="Torbert Isabella" userId="d30d61fe-931f-460a-9f47-3d7aff409a00" providerId="ADAL" clId="{BE993E82-51DB-4828-A933-09E043CB8EE3}" dt="2022-03-01T12:58:19.441" v="2849" actId="1076"/>
          <ac:spMkLst>
            <pc:docMk/>
            <pc:sldMk cId="1994701970" sldId="389"/>
            <ac:spMk id="24581" creationId="{00000000-0000-0000-0000-000000000000}"/>
          </ac:spMkLst>
        </pc:spChg>
        <pc:spChg chg="mod">
          <ac:chgData name="Torbert Isabella" userId="d30d61fe-931f-460a-9f47-3d7aff409a00" providerId="ADAL" clId="{BE993E82-51DB-4828-A933-09E043CB8EE3}" dt="2022-03-01T12:58:43.594" v="2853" actId="113"/>
          <ac:spMkLst>
            <pc:docMk/>
            <pc:sldMk cId="1994701970" sldId="389"/>
            <ac:spMk id="24582" creationId="{00000000-0000-0000-0000-000000000000}"/>
          </ac:spMkLst>
        </pc:spChg>
        <pc:spChg chg="mod">
          <ac:chgData name="Torbert Isabella" userId="d30d61fe-931f-460a-9f47-3d7aff409a00" providerId="ADAL" clId="{BE993E82-51DB-4828-A933-09E043CB8EE3}" dt="2022-03-01T12:58:32.117" v="2852" actId="113"/>
          <ac:spMkLst>
            <pc:docMk/>
            <pc:sldMk cId="1994701970" sldId="389"/>
            <ac:spMk id="24583" creationId="{00000000-0000-0000-0000-000000000000}"/>
          </ac:spMkLst>
        </pc:spChg>
        <pc:spChg chg="mod">
          <ac:chgData name="Torbert Isabella" userId="d30d61fe-931f-460a-9f47-3d7aff409a00" providerId="ADAL" clId="{BE993E82-51DB-4828-A933-09E043CB8EE3}" dt="2022-03-01T12:58:26.960" v="2851" actId="113"/>
          <ac:spMkLst>
            <pc:docMk/>
            <pc:sldMk cId="1994701970" sldId="389"/>
            <ac:spMk id="24584" creationId="{00000000-0000-0000-0000-000000000000}"/>
          </ac:spMkLst>
        </pc:spChg>
        <pc:spChg chg="mod">
          <ac:chgData name="Torbert Isabella" userId="d30d61fe-931f-460a-9f47-3d7aff409a00" providerId="ADAL" clId="{BE993E82-51DB-4828-A933-09E043CB8EE3}" dt="2022-03-01T12:58:55.610" v="2855" actId="113"/>
          <ac:spMkLst>
            <pc:docMk/>
            <pc:sldMk cId="1994701970" sldId="389"/>
            <ac:spMk id="24587" creationId="{00000000-0000-0000-0000-000000000000}"/>
          </ac:spMkLst>
        </pc:spChg>
        <pc:spChg chg="mod">
          <ac:chgData name="Torbert Isabella" userId="d30d61fe-931f-460a-9f47-3d7aff409a00" providerId="ADAL" clId="{BE993E82-51DB-4828-A933-09E043CB8EE3}" dt="2022-03-01T12:59:02.705" v="2856" actId="113"/>
          <ac:spMkLst>
            <pc:docMk/>
            <pc:sldMk cId="1994701970" sldId="389"/>
            <ac:spMk id="24588" creationId="{00000000-0000-0000-0000-000000000000}"/>
          </ac:spMkLst>
        </pc:spChg>
        <pc:spChg chg="mod">
          <ac:chgData name="Torbert Isabella" userId="d30d61fe-931f-460a-9f47-3d7aff409a00" providerId="ADAL" clId="{BE993E82-51DB-4828-A933-09E043CB8EE3}" dt="2022-03-01T12:59:40.740" v="2861" actId="113"/>
          <ac:spMkLst>
            <pc:docMk/>
            <pc:sldMk cId="1994701970" sldId="389"/>
            <ac:spMk id="24589" creationId="{00000000-0000-0000-0000-000000000000}"/>
          </ac:spMkLst>
        </pc:spChg>
        <pc:spChg chg="mod">
          <ac:chgData name="Torbert Isabella" userId="d30d61fe-931f-460a-9f47-3d7aff409a00" providerId="ADAL" clId="{BE993E82-51DB-4828-A933-09E043CB8EE3}" dt="2022-03-01T12:59:44.960" v="2862" actId="113"/>
          <ac:spMkLst>
            <pc:docMk/>
            <pc:sldMk cId="1994701970" sldId="389"/>
            <ac:spMk id="24591" creationId="{00000000-0000-0000-0000-000000000000}"/>
          </ac:spMkLst>
        </pc:spChg>
        <pc:spChg chg="mod">
          <ac:chgData name="Torbert Isabella" userId="d30d61fe-931f-460a-9f47-3d7aff409a00" providerId="ADAL" clId="{BE993E82-51DB-4828-A933-09E043CB8EE3}" dt="2022-03-01T12:59:52.566" v="2863" actId="113"/>
          <ac:spMkLst>
            <pc:docMk/>
            <pc:sldMk cId="1994701970" sldId="389"/>
            <ac:spMk id="24594" creationId="{00000000-0000-0000-0000-000000000000}"/>
          </ac:spMkLst>
        </pc:spChg>
        <pc:spChg chg="mod">
          <ac:chgData name="Torbert Isabella" userId="d30d61fe-931f-460a-9f47-3d7aff409a00" providerId="ADAL" clId="{BE993E82-51DB-4828-A933-09E043CB8EE3}" dt="2022-03-01T13:00:08.789" v="2864" actId="113"/>
          <ac:spMkLst>
            <pc:docMk/>
            <pc:sldMk cId="1994701970" sldId="389"/>
            <ac:spMk id="24595" creationId="{00000000-0000-0000-0000-000000000000}"/>
          </ac:spMkLst>
        </pc:spChg>
        <pc:spChg chg="mod">
          <ac:chgData name="Torbert Isabella" userId="d30d61fe-931f-460a-9f47-3d7aff409a00" providerId="ADAL" clId="{BE993E82-51DB-4828-A933-09E043CB8EE3}" dt="2022-03-01T12:59:32.080" v="2860" actId="113"/>
          <ac:spMkLst>
            <pc:docMk/>
            <pc:sldMk cId="1994701970" sldId="389"/>
            <ac:spMk id="24597" creationId="{00000000-0000-0000-0000-000000000000}"/>
          </ac:spMkLst>
        </pc:spChg>
      </pc:sldChg>
      <pc:sldChg chg="modSp add">
        <pc:chgData name="Torbert Isabella" userId="d30d61fe-931f-460a-9f47-3d7aff409a00" providerId="ADAL" clId="{BE993E82-51DB-4828-A933-09E043CB8EE3}" dt="2022-03-01T13:00:53.234" v="2868" actId="1076"/>
        <pc:sldMkLst>
          <pc:docMk/>
          <pc:sldMk cId="574690958" sldId="390"/>
        </pc:sldMkLst>
        <pc:spChg chg="mod">
          <ac:chgData name="Torbert Isabella" userId="d30d61fe-931f-460a-9f47-3d7aff409a00" providerId="ADAL" clId="{BE993E82-51DB-4828-A933-09E043CB8EE3}" dt="2022-03-01T13:00:43.133" v="2867" actId="255"/>
          <ac:spMkLst>
            <pc:docMk/>
            <pc:sldMk cId="574690958" sldId="390"/>
            <ac:spMk id="2" creationId="{00000000-0000-0000-0000-000000000000}"/>
          </ac:spMkLst>
        </pc:spChg>
        <pc:graphicFrameChg chg="mod">
          <ac:chgData name="Torbert Isabella" userId="d30d61fe-931f-460a-9f47-3d7aff409a00" providerId="ADAL" clId="{BE993E82-51DB-4828-A933-09E043CB8EE3}" dt="2022-03-01T13:00:53.234" v="2868" actId="1076"/>
          <ac:graphicFrameMkLst>
            <pc:docMk/>
            <pc:sldMk cId="574690958" sldId="390"/>
            <ac:graphicFrameMk id="12" creationId="{0B2748B5-9FF0-4AEA-A6B8-F4E9C40E935A}"/>
          </ac:graphicFrameMkLst>
        </pc:graphicFrameChg>
      </pc:sldChg>
      <pc:sldChg chg="delSp modSp add modTransition">
        <pc:chgData name="Torbert Isabella" userId="d30d61fe-931f-460a-9f47-3d7aff409a00" providerId="ADAL" clId="{BE993E82-51DB-4828-A933-09E043CB8EE3}" dt="2022-03-01T13:05:00.776" v="2907" actId="1440"/>
        <pc:sldMkLst>
          <pc:docMk/>
          <pc:sldMk cId="3640552037" sldId="391"/>
        </pc:sldMkLst>
        <pc:spChg chg="mod">
          <ac:chgData name="Torbert Isabella" userId="d30d61fe-931f-460a-9f47-3d7aff409a00" providerId="ADAL" clId="{BE993E82-51DB-4828-A933-09E043CB8EE3}" dt="2022-03-01T13:04:12.615" v="2902" actId="255"/>
          <ac:spMkLst>
            <pc:docMk/>
            <pc:sldMk cId="3640552037" sldId="391"/>
            <ac:spMk id="2" creationId="{6B14A4C3-0337-4297-8005-6301239331E7}"/>
          </ac:spMkLst>
        </pc:spChg>
        <pc:spChg chg="del">
          <ac:chgData name="Torbert Isabella" userId="d30d61fe-931f-460a-9f47-3d7aff409a00" providerId="ADAL" clId="{BE993E82-51DB-4828-A933-09E043CB8EE3}" dt="2022-03-01T13:03:40.961" v="2894" actId="478"/>
          <ac:spMkLst>
            <pc:docMk/>
            <pc:sldMk cId="3640552037" sldId="391"/>
            <ac:spMk id="5" creationId="{5A87563F-2F35-4F11-A547-E0F9B5B11BBB}"/>
          </ac:spMkLst>
        </pc:spChg>
        <pc:picChg chg="mod">
          <ac:chgData name="Torbert Isabella" userId="d30d61fe-931f-460a-9f47-3d7aff409a00" providerId="ADAL" clId="{BE993E82-51DB-4828-A933-09E043CB8EE3}" dt="2022-03-01T13:05:00.776" v="2907" actId="1440"/>
          <ac:picMkLst>
            <pc:docMk/>
            <pc:sldMk cId="3640552037" sldId="391"/>
            <ac:picMk id="4" creationId="{0920646D-8020-4A7F-92F7-F10A5A08930F}"/>
          </ac:picMkLst>
        </pc:picChg>
      </pc:sldChg>
      <pc:sldChg chg="addSp modSp add mod modClrScheme chgLayout">
        <pc:chgData name="Torbert Isabella" userId="d30d61fe-931f-460a-9f47-3d7aff409a00" providerId="ADAL" clId="{BE993E82-51DB-4828-A933-09E043CB8EE3}" dt="2022-03-01T13:06:02.474" v="2915" actId="14100"/>
        <pc:sldMkLst>
          <pc:docMk/>
          <pc:sldMk cId="617505015" sldId="392"/>
        </pc:sldMkLst>
        <pc:spChg chg="mod">
          <ac:chgData name="Torbert Isabella" userId="d30d61fe-931f-460a-9f47-3d7aff409a00" providerId="ADAL" clId="{BE993E82-51DB-4828-A933-09E043CB8EE3}" dt="2022-03-01T13:06:02.474" v="2915" actId="14100"/>
          <ac:spMkLst>
            <pc:docMk/>
            <pc:sldMk cId="617505015" sldId="392"/>
            <ac:spMk id="2" creationId="{00000000-0000-0000-0000-000000000000}"/>
          </ac:spMkLst>
        </pc:spChg>
        <pc:spChg chg="mod">
          <ac:chgData name="Torbert Isabella" userId="d30d61fe-931f-460a-9f47-3d7aff409a00" providerId="ADAL" clId="{BE993E82-51DB-4828-A933-09E043CB8EE3}" dt="2022-03-01T13:05:57.096" v="2914" actId="26606"/>
          <ac:spMkLst>
            <pc:docMk/>
            <pc:sldMk cId="617505015" sldId="392"/>
            <ac:spMk id="3" creationId="{00000000-0000-0000-0000-000000000000}"/>
          </ac:spMkLst>
        </pc:spChg>
        <pc:spChg chg="add mod">
          <ac:chgData name="Torbert Isabella" userId="d30d61fe-931f-460a-9f47-3d7aff409a00" providerId="ADAL" clId="{BE993E82-51DB-4828-A933-09E043CB8EE3}" dt="2022-03-01T13:05:57.096" v="2914" actId="26606"/>
          <ac:spMkLst>
            <pc:docMk/>
            <pc:sldMk cId="617505015" sldId="392"/>
            <ac:spMk id="6" creationId="{A7980D29-0AFF-4D98-8D6F-6084A1121439}"/>
          </ac:spMkLst>
        </pc:spChg>
        <pc:picChg chg="add mod">
          <ac:chgData name="Torbert Isabella" userId="d30d61fe-931f-460a-9f47-3d7aff409a00" providerId="ADAL" clId="{BE993E82-51DB-4828-A933-09E043CB8EE3}" dt="2022-03-01T13:05:57.096" v="2914" actId="26606"/>
          <ac:picMkLst>
            <pc:docMk/>
            <pc:sldMk cId="617505015" sldId="392"/>
            <ac:picMk id="5" creationId="{0D8E4AA9-E3AE-4C66-B964-34DC75754291}"/>
          </ac:picMkLst>
        </pc:picChg>
      </pc:sldChg>
      <pc:sldChg chg="addSp delSp modSp add mod modTransition setBg modClrScheme delDesignElem chgLayout">
        <pc:chgData name="Torbert Isabella" userId="d30d61fe-931f-460a-9f47-3d7aff409a00" providerId="ADAL" clId="{BE993E82-51DB-4828-A933-09E043CB8EE3}" dt="2022-03-01T13:07:54.293" v="2936" actId="255"/>
        <pc:sldMkLst>
          <pc:docMk/>
          <pc:sldMk cId="421558026" sldId="393"/>
        </pc:sldMkLst>
        <pc:spChg chg="mod">
          <ac:chgData name="Torbert Isabella" userId="d30d61fe-931f-460a-9f47-3d7aff409a00" providerId="ADAL" clId="{BE993E82-51DB-4828-A933-09E043CB8EE3}" dt="2022-03-01T13:07:21.748" v="2929" actId="26606"/>
          <ac:spMkLst>
            <pc:docMk/>
            <pc:sldMk cId="421558026" sldId="393"/>
            <ac:spMk id="2" creationId="{2A03F4A0-5D46-4C23-9457-9069AE762E5D}"/>
          </ac:spMkLst>
        </pc:spChg>
        <pc:spChg chg="mod ord">
          <ac:chgData name="Torbert Isabella" userId="d30d61fe-931f-460a-9f47-3d7aff409a00" providerId="ADAL" clId="{BE993E82-51DB-4828-A933-09E043CB8EE3}" dt="2022-03-01T13:07:54.293" v="2936" actId="255"/>
          <ac:spMkLst>
            <pc:docMk/>
            <pc:sldMk cId="421558026" sldId="393"/>
            <ac:spMk id="3" creationId="{13D7246B-7AA5-46BC-B03D-0D61B8E75A2E}"/>
          </ac:spMkLst>
        </pc:spChg>
        <pc:spChg chg="add del mod">
          <ac:chgData name="Torbert Isabella" userId="d30d61fe-931f-460a-9f47-3d7aff409a00" providerId="ADAL" clId="{BE993E82-51DB-4828-A933-09E043CB8EE3}" dt="2022-03-01T13:07:26.419" v="2930" actId="478"/>
          <ac:spMkLst>
            <pc:docMk/>
            <pc:sldMk cId="421558026" sldId="393"/>
            <ac:spMk id="6" creationId="{BDBC2228-125C-42A5-B603-E1A553B14CF1}"/>
          </ac:spMkLst>
        </pc:spChg>
        <pc:spChg chg="add del mod">
          <ac:chgData name="Torbert Isabella" userId="d30d61fe-931f-460a-9f47-3d7aff409a00" providerId="ADAL" clId="{BE993E82-51DB-4828-A933-09E043CB8EE3}" dt="2022-03-01T13:07:03.475" v="2922" actId="931"/>
          <ac:spMkLst>
            <pc:docMk/>
            <pc:sldMk cId="421558026" sldId="393"/>
            <ac:spMk id="8" creationId="{099C41F4-4C42-4F6F-A5B2-6489C782C5B3}"/>
          </ac:spMkLst>
        </pc:spChg>
        <pc:spChg chg="add del mod">
          <ac:chgData name="Torbert Isabella" userId="d30d61fe-931f-460a-9f47-3d7aff409a00" providerId="ADAL" clId="{BE993E82-51DB-4828-A933-09E043CB8EE3}" dt="2022-03-01T13:07:11.821" v="2926" actId="478"/>
          <ac:spMkLst>
            <pc:docMk/>
            <pc:sldMk cId="421558026" sldId="393"/>
            <ac:spMk id="9" creationId="{D2B16CDB-6DB5-49B7-B5C0-C2632C19DDBF}"/>
          </ac:spMkLst>
        </pc:spChg>
        <pc:spChg chg="del">
          <ac:chgData name="Torbert Isabella" userId="d30d61fe-931f-460a-9f47-3d7aff409a00" providerId="ADAL" clId="{BE993E82-51DB-4828-A933-09E043CB8EE3}" dt="2022-03-01T12:44:21.574" v="2750"/>
          <ac:spMkLst>
            <pc:docMk/>
            <pc:sldMk cId="421558026" sldId="393"/>
            <ac:spMk id="14" creationId="{6015B4CE-42DE-4E9B-B800-B5B8142E6FCB}"/>
          </ac:spMkLst>
        </pc:spChg>
        <pc:spChg chg="del">
          <ac:chgData name="Torbert Isabella" userId="d30d61fe-931f-460a-9f47-3d7aff409a00" providerId="ADAL" clId="{BE993E82-51DB-4828-A933-09E043CB8EE3}" dt="2022-03-01T12:44:21.574" v="2750"/>
          <ac:spMkLst>
            <pc:docMk/>
            <pc:sldMk cId="421558026" sldId="393"/>
            <ac:spMk id="15" creationId="{A009E310-C7C2-4F23-B466-4417C8ED3B99}"/>
          </ac:spMkLst>
        </pc:spChg>
        <pc:spChg chg="del">
          <ac:chgData name="Torbert Isabella" userId="d30d61fe-931f-460a-9f47-3d7aff409a00" providerId="ADAL" clId="{BE993E82-51DB-4828-A933-09E043CB8EE3}" dt="2022-03-01T12:44:21.574" v="2750"/>
          <ac:spMkLst>
            <pc:docMk/>
            <pc:sldMk cId="421558026" sldId="393"/>
            <ac:spMk id="16" creationId="{51A4F4A1-146B-4D29-852A-F60996679785}"/>
          </ac:spMkLst>
        </pc:spChg>
        <pc:spChg chg="del">
          <ac:chgData name="Torbert Isabella" userId="d30d61fe-931f-460a-9f47-3d7aff409a00" providerId="ADAL" clId="{BE993E82-51DB-4828-A933-09E043CB8EE3}" dt="2022-03-01T12:44:21.574" v="2750"/>
          <ac:spMkLst>
            <pc:docMk/>
            <pc:sldMk cId="421558026" sldId="393"/>
            <ac:spMk id="17" creationId="{A4C31FF5-F97E-4082-BFC5-A880DB9F3F00}"/>
          </ac:spMkLst>
        </pc:spChg>
        <pc:picChg chg="add del mod">
          <ac:chgData name="Torbert Isabella" userId="d30d61fe-931f-460a-9f47-3d7aff409a00" providerId="ADAL" clId="{BE993E82-51DB-4828-A933-09E043CB8EE3}" dt="2022-03-01T13:07:45.205" v="2935" actId="14100"/>
          <ac:picMkLst>
            <pc:docMk/>
            <pc:sldMk cId="421558026" sldId="393"/>
            <ac:picMk id="5" creationId="{23086119-C478-4AF0-99CC-7D77F19FB297}"/>
          </ac:picMkLst>
        </pc:picChg>
      </pc:sldChg>
      <pc:sldChg chg="addSp delSp modSp add setBg delDesignElem">
        <pc:chgData name="Torbert Isabella" userId="d30d61fe-931f-460a-9f47-3d7aff409a00" providerId="ADAL" clId="{BE993E82-51DB-4828-A933-09E043CB8EE3}" dt="2022-03-01T14:18:50.021" v="3029" actId="1440"/>
        <pc:sldMkLst>
          <pc:docMk/>
          <pc:sldMk cId="3793406598" sldId="394"/>
        </pc:sldMkLst>
        <pc:spChg chg="mod">
          <ac:chgData name="Torbert Isabella" userId="d30d61fe-931f-460a-9f47-3d7aff409a00" providerId="ADAL" clId="{BE993E82-51DB-4828-A933-09E043CB8EE3}" dt="2022-03-01T14:16:56.904" v="3003" actId="255"/>
          <ac:spMkLst>
            <pc:docMk/>
            <pc:sldMk cId="3793406598" sldId="394"/>
            <ac:spMk id="2" creationId="{00000000-0000-0000-0000-000000000000}"/>
          </ac:spMkLst>
        </pc:spChg>
        <pc:spChg chg="add del mod">
          <ac:chgData name="Torbert Isabella" userId="d30d61fe-931f-460a-9f47-3d7aff409a00" providerId="ADAL" clId="{BE993E82-51DB-4828-A933-09E043CB8EE3}" dt="2022-03-01T14:17:44.805" v="3018" actId="478"/>
          <ac:spMkLst>
            <pc:docMk/>
            <pc:sldMk cId="3793406598" sldId="394"/>
            <ac:spMk id="3" creationId="{00000000-0000-0000-0000-000000000000}"/>
          </ac:spMkLst>
        </pc:spChg>
        <pc:spChg chg="add del mod">
          <ac:chgData name="Torbert Isabella" userId="d30d61fe-931f-460a-9f47-3d7aff409a00" providerId="ADAL" clId="{BE993E82-51DB-4828-A933-09E043CB8EE3}" dt="2022-03-01T14:17:30.901" v="3007" actId="478"/>
          <ac:spMkLst>
            <pc:docMk/>
            <pc:sldMk cId="3793406598" sldId="394"/>
            <ac:spMk id="5" creationId="{E62E9B5F-079E-44FF-A342-27CD2D8A2CA4}"/>
          </ac:spMkLst>
        </pc:spChg>
        <pc:spChg chg="add del mod">
          <ac:chgData name="Torbert Isabella" userId="d30d61fe-931f-460a-9f47-3d7aff409a00" providerId="ADAL" clId="{BE993E82-51DB-4828-A933-09E043CB8EE3}" dt="2022-03-01T14:18:44.278" v="3028" actId="478"/>
          <ac:spMkLst>
            <pc:docMk/>
            <pc:sldMk cId="3793406598" sldId="394"/>
            <ac:spMk id="8" creationId="{9FD8E723-816B-4CFB-ABAC-4F1EDED46F65}"/>
          </ac:spMkLst>
        </pc:spChg>
        <pc:spChg chg="del">
          <ac:chgData name="Torbert Isabella" userId="d30d61fe-931f-460a-9f47-3d7aff409a00" providerId="ADAL" clId="{BE993E82-51DB-4828-A933-09E043CB8EE3}" dt="2022-03-01T12:44:21.574" v="2750"/>
          <ac:spMkLst>
            <pc:docMk/>
            <pc:sldMk cId="3793406598" sldId="394"/>
            <ac:spMk id="21" creationId="{3E25BDA2-3F4D-4B38-90E7-989465ECDDCF}"/>
          </ac:spMkLst>
        </pc:spChg>
        <pc:spChg chg="del">
          <ac:chgData name="Torbert Isabella" userId="d30d61fe-931f-460a-9f47-3d7aff409a00" providerId="ADAL" clId="{BE993E82-51DB-4828-A933-09E043CB8EE3}" dt="2022-03-01T12:44:21.574" v="2750"/>
          <ac:spMkLst>
            <pc:docMk/>
            <pc:sldMk cId="3793406598" sldId="394"/>
            <ac:spMk id="23" creationId="{F65EEA05-AD42-442F-B6C6-CB9FC289426E}"/>
          </ac:spMkLst>
        </pc:spChg>
        <pc:spChg chg="del">
          <ac:chgData name="Torbert Isabella" userId="d30d61fe-931f-460a-9f47-3d7aff409a00" providerId="ADAL" clId="{BE993E82-51DB-4828-A933-09E043CB8EE3}" dt="2022-03-01T12:44:21.574" v="2750"/>
          <ac:spMkLst>
            <pc:docMk/>
            <pc:sldMk cId="3793406598" sldId="394"/>
            <ac:spMk id="25" creationId="{BC96869A-A70D-42F7-876F-605CB1718F20}"/>
          </ac:spMkLst>
        </pc:spChg>
        <pc:spChg chg="del">
          <ac:chgData name="Torbert Isabella" userId="d30d61fe-931f-460a-9f47-3d7aff409a00" providerId="ADAL" clId="{BE993E82-51DB-4828-A933-09E043CB8EE3}" dt="2022-03-01T12:44:21.574" v="2750"/>
          <ac:spMkLst>
            <pc:docMk/>
            <pc:sldMk cId="3793406598" sldId="394"/>
            <ac:spMk id="27" creationId="{6CD407CC-EF5C-486F-9A14-7F681F986D17}"/>
          </ac:spMkLst>
        </pc:spChg>
        <pc:picChg chg="add del mod">
          <ac:chgData name="Torbert Isabella" userId="d30d61fe-931f-460a-9f47-3d7aff409a00" providerId="ADAL" clId="{BE993E82-51DB-4828-A933-09E043CB8EE3}" dt="2022-03-01T14:18:50.021" v="3029" actId="1440"/>
          <ac:picMkLst>
            <pc:docMk/>
            <pc:sldMk cId="3793406598" sldId="394"/>
            <ac:picMk id="7" creationId="{960A1288-8412-4002-8FD6-E12F943C14C0}"/>
          </ac:picMkLst>
        </pc:picChg>
        <pc:cxnChg chg="del">
          <ac:chgData name="Torbert Isabella" userId="d30d61fe-931f-460a-9f47-3d7aff409a00" providerId="ADAL" clId="{BE993E82-51DB-4828-A933-09E043CB8EE3}" dt="2022-03-01T12:44:21.574" v="2750"/>
          <ac:cxnSpMkLst>
            <pc:docMk/>
            <pc:sldMk cId="3793406598" sldId="394"/>
            <ac:cxnSpMk id="29" creationId="{0DD76B5F-5BAA-48C6-9065-9AEF15D30B4E}"/>
          </ac:cxnSpMkLst>
        </pc:cxnChg>
      </pc:sldChg>
      <pc:sldChg chg="addSp modSp add mod ord modClrScheme chgLayout">
        <pc:chgData name="Torbert Isabella" userId="d30d61fe-931f-460a-9f47-3d7aff409a00" providerId="ADAL" clId="{BE993E82-51DB-4828-A933-09E043CB8EE3}" dt="2022-03-02T17:06:06.895" v="3124"/>
        <pc:sldMkLst>
          <pc:docMk/>
          <pc:sldMk cId="2279715731" sldId="395"/>
        </pc:sldMkLst>
        <pc:spChg chg="mod">
          <ac:chgData name="Torbert Isabella" userId="d30d61fe-931f-460a-9f47-3d7aff409a00" providerId="ADAL" clId="{BE993E82-51DB-4828-A933-09E043CB8EE3}" dt="2022-03-02T17:04:56.994" v="3117" actId="255"/>
          <ac:spMkLst>
            <pc:docMk/>
            <pc:sldMk cId="2279715731" sldId="395"/>
            <ac:spMk id="2" creationId="{D20EE9BF-C1D2-4906-817E-C277720E8434}"/>
          </ac:spMkLst>
        </pc:spChg>
        <pc:spChg chg="mod">
          <ac:chgData name="Torbert Isabella" userId="d30d61fe-931f-460a-9f47-3d7aff409a00" providerId="ADAL" clId="{BE993E82-51DB-4828-A933-09E043CB8EE3}" dt="2022-03-02T17:05:36.774" v="3123" actId="14100"/>
          <ac:spMkLst>
            <pc:docMk/>
            <pc:sldMk cId="2279715731" sldId="395"/>
            <ac:spMk id="3" creationId="{7EDFDDDF-8561-4EDF-8B79-621A5B479F12}"/>
          </ac:spMkLst>
        </pc:spChg>
        <pc:picChg chg="add mod">
          <ac:chgData name="Torbert Isabella" userId="d30d61fe-931f-460a-9f47-3d7aff409a00" providerId="ADAL" clId="{BE993E82-51DB-4828-A933-09E043CB8EE3}" dt="2022-03-02T17:05:19.427" v="3122" actId="14100"/>
          <ac:picMkLst>
            <pc:docMk/>
            <pc:sldMk cId="2279715731" sldId="395"/>
            <ac:picMk id="5" creationId="{FDB171B2-532A-489E-A15B-6EAC6B075CE4}"/>
          </ac:picMkLst>
        </pc:picChg>
      </pc:sldChg>
      <pc:sldChg chg="addSp delSp modSp add">
        <pc:chgData name="Torbert Isabella" userId="d30d61fe-931f-460a-9f47-3d7aff409a00" providerId="ADAL" clId="{BE993E82-51DB-4828-A933-09E043CB8EE3}" dt="2022-03-03T16:07:48.994" v="3175" actId="207"/>
        <pc:sldMkLst>
          <pc:docMk/>
          <pc:sldMk cId="772765767" sldId="396"/>
        </pc:sldMkLst>
        <pc:spChg chg="del">
          <ac:chgData name="Torbert Isabella" userId="d30d61fe-931f-460a-9f47-3d7aff409a00" providerId="ADAL" clId="{BE993E82-51DB-4828-A933-09E043CB8EE3}" dt="2022-03-03T16:05:44.526" v="3126"/>
          <ac:spMkLst>
            <pc:docMk/>
            <pc:sldMk cId="772765767" sldId="396"/>
            <ac:spMk id="2" creationId="{07192188-D0FE-4782-B1BD-57B27AADB5E8}"/>
          </ac:spMkLst>
        </pc:spChg>
        <pc:spChg chg="del">
          <ac:chgData name="Torbert Isabella" userId="d30d61fe-931f-460a-9f47-3d7aff409a00" providerId="ADAL" clId="{BE993E82-51DB-4828-A933-09E043CB8EE3}" dt="2022-03-03T16:05:44.526" v="3126"/>
          <ac:spMkLst>
            <pc:docMk/>
            <pc:sldMk cId="772765767" sldId="396"/>
            <ac:spMk id="3" creationId="{4DDE5296-6F58-4345-A9FC-A8867F267A7F}"/>
          </ac:spMkLst>
        </pc:spChg>
        <pc:spChg chg="del">
          <ac:chgData name="Torbert Isabella" userId="d30d61fe-931f-460a-9f47-3d7aff409a00" providerId="ADAL" clId="{BE993E82-51DB-4828-A933-09E043CB8EE3}" dt="2022-03-03T16:05:44.526" v="3126"/>
          <ac:spMkLst>
            <pc:docMk/>
            <pc:sldMk cId="772765767" sldId="396"/>
            <ac:spMk id="4" creationId="{FCE4437D-9EA5-4B98-8334-C3E3F53E3404}"/>
          </ac:spMkLst>
        </pc:spChg>
        <pc:spChg chg="add mod">
          <ac:chgData name="Torbert Isabella" userId="d30d61fe-931f-460a-9f47-3d7aff409a00" providerId="ADAL" clId="{BE993E82-51DB-4828-A933-09E043CB8EE3}" dt="2022-03-03T16:07:48.994" v="3175" actId="207"/>
          <ac:spMkLst>
            <pc:docMk/>
            <pc:sldMk cId="772765767" sldId="396"/>
            <ac:spMk id="5" creationId="{83EAB7D6-7FAA-4B0D-B0A7-0B8F9D9489A1}"/>
          </ac:spMkLst>
        </pc:spChg>
        <pc:spChg chg="add del mod">
          <ac:chgData name="Torbert Isabella" userId="d30d61fe-931f-460a-9f47-3d7aff409a00" providerId="ADAL" clId="{BE993E82-51DB-4828-A933-09E043CB8EE3}" dt="2022-03-03T16:07:10.565" v="3172" actId="26606"/>
          <ac:spMkLst>
            <pc:docMk/>
            <pc:sldMk cId="772765767" sldId="396"/>
            <ac:spMk id="6" creationId="{D8D0AC27-25F2-4916-B3A6-AFA1D9360E53}"/>
          </ac:spMkLst>
        </pc:spChg>
        <pc:graphicFrameChg chg="add">
          <ac:chgData name="Torbert Isabella" userId="d30d61fe-931f-460a-9f47-3d7aff409a00" providerId="ADAL" clId="{BE993E82-51DB-4828-A933-09E043CB8EE3}" dt="2022-03-03T16:07:10.565" v="3172" actId="26606"/>
          <ac:graphicFrameMkLst>
            <pc:docMk/>
            <pc:sldMk cId="772765767" sldId="396"/>
            <ac:graphicFrameMk id="8" creationId="{ADC9D4C9-A038-42E1-9D03-1E0D74C9F90E}"/>
          </ac:graphicFrameMkLst>
        </pc:graphicFrameChg>
      </pc:sldChg>
      <pc:sldChg chg="modSp mod modTransition modClrScheme delDesignElem chgLayout">
        <pc:chgData name="Torbert Isabella" userId="d30d61fe-931f-460a-9f47-3d7aff409a00" providerId="ADAL" clId="{BE993E82-51DB-4828-A933-09E043CB8EE3}" dt="2022-03-03T16:44:29.937" v="3284" actId="255"/>
        <pc:sldMkLst>
          <pc:docMk/>
          <pc:sldMk cId="0" sldId="397"/>
        </pc:sldMkLst>
        <pc:spChg chg="mod">
          <ac:chgData name="Torbert Isabella" userId="d30d61fe-931f-460a-9f47-3d7aff409a00" providerId="ADAL" clId="{BE993E82-51DB-4828-A933-09E043CB8EE3}" dt="2022-03-03T16:44:29.937" v="3284" actId="255"/>
          <ac:spMkLst>
            <pc:docMk/>
            <pc:sldMk cId="0" sldId="397"/>
            <ac:spMk id="173" creationId="{00000000-0000-0000-0000-000000000000}"/>
          </ac:spMkLst>
        </pc:spChg>
        <pc:spChg chg="mod">
          <ac:chgData name="Torbert Isabella" userId="d30d61fe-931f-460a-9f47-3d7aff409a00" providerId="ADAL" clId="{BE993E82-51DB-4828-A933-09E043CB8EE3}" dt="2022-03-03T16:41:39.463" v="3232" actId="207"/>
          <ac:spMkLst>
            <pc:docMk/>
            <pc:sldMk cId="0" sldId="397"/>
            <ac:spMk id="174" creationId="{00000000-0000-0000-0000-000000000000}"/>
          </ac:spMkLst>
        </pc:spChg>
      </pc:sldChg>
      <pc:sldChg chg="modSp add modTransition">
        <pc:chgData name="Torbert Isabella" userId="d30d61fe-931f-460a-9f47-3d7aff409a00" providerId="ADAL" clId="{BE993E82-51DB-4828-A933-09E043CB8EE3}" dt="2022-03-03T16:48:51.671" v="3356" actId="1076"/>
        <pc:sldMkLst>
          <pc:docMk/>
          <pc:sldMk cId="2139967080" sldId="398"/>
        </pc:sldMkLst>
        <pc:spChg chg="mod">
          <ac:chgData name="Torbert Isabella" userId="d30d61fe-931f-460a-9f47-3d7aff409a00" providerId="ADAL" clId="{BE993E82-51DB-4828-A933-09E043CB8EE3}" dt="2022-03-03T16:48:36.977" v="3353" actId="14100"/>
          <ac:spMkLst>
            <pc:docMk/>
            <pc:sldMk cId="2139967080" sldId="398"/>
            <ac:spMk id="2051" creationId="{679B5FCB-4474-4FDD-95BF-D6DD678664DF}"/>
          </ac:spMkLst>
        </pc:spChg>
        <pc:spChg chg="mod">
          <ac:chgData name="Torbert Isabella" userId="d30d61fe-931f-460a-9f47-3d7aff409a00" providerId="ADAL" clId="{BE993E82-51DB-4828-A933-09E043CB8EE3}" dt="2022-03-03T16:48:51.671" v="3356" actId="1076"/>
          <ac:spMkLst>
            <pc:docMk/>
            <pc:sldMk cId="2139967080" sldId="398"/>
            <ac:spMk id="2058" creationId="{7F14C550-D4B9-4F06-89FD-16B2051F19FE}"/>
          </ac:spMkLst>
        </pc:spChg>
      </pc:sldChg>
      <pc:sldChg chg="modSp add modTransition">
        <pc:chgData name="Torbert Isabella" userId="d30d61fe-931f-460a-9f47-3d7aff409a00" providerId="ADAL" clId="{BE993E82-51DB-4828-A933-09E043CB8EE3}" dt="2022-03-03T16:50:01.304" v="3363" actId="1076"/>
        <pc:sldMkLst>
          <pc:docMk/>
          <pc:sldMk cId="146473064" sldId="399"/>
        </pc:sldMkLst>
        <pc:spChg chg="mod">
          <ac:chgData name="Torbert Isabella" userId="d30d61fe-931f-460a-9f47-3d7aff409a00" providerId="ADAL" clId="{BE993E82-51DB-4828-A933-09E043CB8EE3}" dt="2022-03-03T16:49:31.051" v="3359" actId="1076"/>
          <ac:spMkLst>
            <pc:docMk/>
            <pc:sldMk cId="146473064" sldId="399"/>
            <ac:spMk id="21" creationId="{7433F0AD-9EAB-45F5-8B07-39F994F51786}"/>
          </ac:spMkLst>
        </pc:spChg>
        <pc:spChg chg="mod">
          <ac:chgData name="Torbert Isabella" userId="d30d61fe-931f-460a-9f47-3d7aff409a00" providerId="ADAL" clId="{BE993E82-51DB-4828-A933-09E043CB8EE3}" dt="2022-03-03T16:49:40.351" v="3360" actId="1076"/>
          <ac:spMkLst>
            <pc:docMk/>
            <pc:sldMk cId="146473064" sldId="399"/>
            <ac:spMk id="22" creationId="{305F5967-36E8-4A59-B392-9A7221C25A0D}"/>
          </ac:spMkLst>
        </pc:spChg>
        <pc:spChg chg="mod">
          <ac:chgData name="Torbert Isabella" userId="d30d61fe-931f-460a-9f47-3d7aff409a00" providerId="ADAL" clId="{BE993E82-51DB-4828-A933-09E043CB8EE3}" dt="2022-03-03T16:50:01.304" v="3363" actId="1076"/>
          <ac:spMkLst>
            <pc:docMk/>
            <pc:sldMk cId="146473064" sldId="399"/>
            <ac:spMk id="2051" creationId="{679B5FCB-4474-4FDD-95BF-D6DD678664DF}"/>
          </ac:spMkLst>
        </pc:spChg>
        <pc:spChg chg="mod">
          <ac:chgData name="Torbert Isabella" userId="d30d61fe-931f-460a-9f47-3d7aff409a00" providerId="ADAL" clId="{BE993E82-51DB-4828-A933-09E043CB8EE3}" dt="2022-03-03T16:49:49.503" v="3362" actId="14100"/>
          <ac:spMkLst>
            <pc:docMk/>
            <pc:sldMk cId="146473064" sldId="399"/>
            <ac:spMk id="2058" creationId="{7F14C550-D4B9-4F06-89FD-16B2051F19FE}"/>
          </ac:spMkLst>
        </pc:spChg>
      </pc:sldChg>
    </pc:docChg>
  </pc:docChgLst>
  <pc:docChgLst>
    <pc:chgData name="Torbert Isabella" userId="d30d61fe-931f-460a-9f47-3d7aff409a00" providerId="ADAL" clId="{8CAE27C9-33C4-4611-97CF-1322F7E3A04D}"/>
    <pc:docChg chg="undo custSel mod addSld delSld modSld sldOrd modMainMaster">
      <pc:chgData name="Torbert Isabella" userId="d30d61fe-931f-460a-9f47-3d7aff409a00" providerId="ADAL" clId="{8CAE27C9-33C4-4611-97CF-1322F7E3A04D}" dt="2022-10-05T12:28:25.305" v="1630" actId="14100"/>
      <pc:docMkLst>
        <pc:docMk/>
      </pc:docMkLst>
      <pc:sldChg chg="modSp">
        <pc:chgData name="Torbert Isabella" userId="d30d61fe-931f-460a-9f47-3d7aff409a00" providerId="ADAL" clId="{8CAE27C9-33C4-4611-97CF-1322F7E3A04D}" dt="2022-09-28T12:24:28.654" v="1057" actId="14100"/>
        <pc:sldMkLst>
          <pc:docMk/>
          <pc:sldMk cId="2015119027" sldId="256"/>
        </pc:sldMkLst>
        <pc:spChg chg="mod">
          <ac:chgData name="Torbert Isabella" userId="d30d61fe-931f-460a-9f47-3d7aff409a00" providerId="ADAL" clId="{8CAE27C9-33C4-4611-97CF-1322F7E3A04D}" dt="2022-09-28T12:24:11.814" v="1054" actId="122"/>
          <ac:spMkLst>
            <pc:docMk/>
            <pc:sldMk cId="2015119027" sldId="256"/>
            <ac:spMk id="4" creationId="{00000000-0000-0000-0000-000000000000}"/>
          </ac:spMkLst>
        </pc:spChg>
        <pc:spChg chg="mod">
          <ac:chgData name="Torbert Isabella" userId="d30d61fe-931f-460a-9f47-3d7aff409a00" providerId="ADAL" clId="{8CAE27C9-33C4-4611-97CF-1322F7E3A04D}" dt="2022-09-28T12:24:28.654" v="1057" actId="14100"/>
          <ac:spMkLst>
            <pc:docMk/>
            <pc:sldMk cId="2015119027" sldId="256"/>
            <ac:spMk id="5" creationId="{00000000-0000-0000-0000-000000000000}"/>
          </ac:spMkLst>
        </pc:spChg>
        <pc:picChg chg="mod">
          <ac:chgData name="Torbert Isabella" userId="d30d61fe-931f-460a-9f47-3d7aff409a00" providerId="ADAL" clId="{8CAE27C9-33C4-4611-97CF-1322F7E3A04D}" dt="2022-09-20T13:35:04.828" v="370" actId="1076"/>
          <ac:picMkLst>
            <pc:docMk/>
            <pc:sldMk cId="2015119027" sldId="256"/>
            <ac:picMk id="7" creationId="{00000000-0000-0000-0000-000000000000}"/>
          </ac:picMkLst>
        </pc:picChg>
      </pc:sldChg>
      <pc:sldChg chg="modSp modTransition">
        <pc:chgData name="Torbert Isabella" userId="d30d61fe-931f-460a-9f47-3d7aff409a00" providerId="ADAL" clId="{8CAE27C9-33C4-4611-97CF-1322F7E3A04D}" dt="2022-09-07T13:56:34.071" v="299" actId="1440"/>
        <pc:sldMkLst>
          <pc:docMk/>
          <pc:sldMk cId="3272969066" sldId="259"/>
        </pc:sldMkLst>
        <pc:spChg chg="mod">
          <ac:chgData name="Torbert Isabella" userId="d30d61fe-931f-460a-9f47-3d7aff409a00" providerId="ADAL" clId="{8CAE27C9-33C4-4611-97CF-1322F7E3A04D}" dt="2022-09-06T13:50:28.502" v="164" actId="255"/>
          <ac:spMkLst>
            <pc:docMk/>
            <pc:sldMk cId="3272969066" sldId="259"/>
            <ac:spMk id="3" creationId="{00000000-0000-0000-0000-000000000000}"/>
          </ac:spMkLst>
        </pc:spChg>
        <pc:spChg chg="mod">
          <ac:chgData name="Torbert Isabella" userId="d30d61fe-931f-460a-9f47-3d7aff409a00" providerId="ADAL" clId="{8CAE27C9-33C4-4611-97CF-1322F7E3A04D}" dt="2022-09-06T13:40:35.683" v="59" actId="27636"/>
          <ac:spMkLst>
            <pc:docMk/>
            <pc:sldMk cId="3272969066" sldId="259"/>
            <ac:spMk id="4" creationId="{17406566-BB76-4581-9DC8-2546FE1B0F07}"/>
          </ac:spMkLst>
        </pc:spChg>
        <pc:picChg chg="mod">
          <ac:chgData name="Torbert Isabella" userId="d30d61fe-931f-460a-9f47-3d7aff409a00" providerId="ADAL" clId="{8CAE27C9-33C4-4611-97CF-1322F7E3A04D}" dt="2022-09-07T13:56:34.071" v="299" actId="1440"/>
          <ac:picMkLst>
            <pc:docMk/>
            <pc:sldMk cId="3272969066" sldId="259"/>
            <ac:picMk id="5" creationId="{CA1CFE48-44A6-4C72-91C6-45836A5AE145}"/>
          </ac:picMkLst>
        </pc:picChg>
      </pc:sldChg>
      <pc:sldChg chg="modSp delDesignElem">
        <pc:chgData name="Torbert Isabella" userId="d30d61fe-931f-460a-9f47-3d7aff409a00" providerId="ADAL" clId="{8CAE27C9-33C4-4611-97CF-1322F7E3A04D}" dt="2022-09-28T12:10:26.314" v="1021"/>
        <pc:sldMkLst>
          <pc:docMk/>
          <pc:sldMk cId="2870287965" sldId="260"/>
        </pc:sldMkLst>
        <pc:graphicFrameChg chg="mod">
          <ac:chgData name="Torbert Isabella" userId="d30d61fe-931f-460a-9f47-3d7aff409a00" providerId="ADAL" clId="{8CAE27C9-33C4-4611-97CF-1322F7E3A04D}" dt="2022-09-28T12:10:26.314" v="1021"/>
          <ac:graphicFrameMkLst>
            <pc:docMk/>
            <pc:sldMk cId="2870287965" sldId="260"/>
            <ac:graphicFrameMk id="5" creationId="{EF570265-B427-212C-56F8-8F2B19F4A861}"/>
          </ac:graphicFrameMkLst>
        </pc:graphicFrameChg>
      </pc:sldChg>
      <pc:sldChg chg="modSp del">
        <pc:chgData name="Torbert Isabella" userId="d30d61fe-931f-460a-9f47-3d7aff409a00" providerId="ADAL" clId="{8CAE27C9-33C4-4611-97CF-1322F7E3A04D}" dt="2022-09-20T18:58:17.123" v="410" actId="2696"/>
        <pc:sldMkLst>
          <pc:docMk/>
          <pc:sldMk cId="1781957062" sldId="261"/>
        </pc:sldMkLst>
        <pc:spChg chg="mod">
          <ac:chgData name="Torbert Isabella" userId="d30d61fe-931f-460a-9f47-3d7aff409a00" providerId="ADAL" clId="{8CAE27C9-33C4-4611-97CF-1322F7E3A04D}" dt="2022-09-06T13:40:58.898" v="79" actId="27636"/>
          <ac:spMkLst>
            <pc:docMk/>
            <pc:sldMk cId="1781957062" sldId="261"/>
            <ac:spMk id="2" creationId="{00000000-0000-0000-0000-000000000000}"/>
          </ac:spMkLst>
        </pc:spChg>
        <pc:spChg chg="mod">
          <ac:chgData name="Torbert Isabella" userId="d30d61fe-931f-460a-9f47-3d7aff409a00" providerId="ADAL" clId="{8CAE27C9-33C4-4611-97CF-1322F7E3A04D}" dt="2022-09-06T13:40:58.898" v="80" actId="27636"/>
          <ac:spMkLst>
            <pc:docMk/>
            <pc:sldMk cId="1781957062" sldId="261"/>
            <ac:spMk id="3" creationId="{00000000-0000-0000-0000-000000000000}"/>
          </ac:spMkLst>
        </pc:spChg>
      </pc:sldChg>
      <pc:sldChg chg="modSp">
        <pc:chgData name="Torbert Isabella" userId="d30d61fe-931f-460a-9f47-3d7aff409a00" providerId="ADAL" clId="{8CAE27C9-33C4-4611-97CF-1322F7E3A04D}" dt="2022-09-28T12:09:48.498" v="1017" actId="1076"/>
        <pc:sldMkLst>
          <pc:docMk/>
          <pc:sldMk cId="977989262" sldId="262"/>
        </pc:sldMkLst>
        <pc:spChg chg="mod">
          <ac:chgData name="Torbert Isabella" userId="d30d61fe-931f-460a-9f47-3d7aff409a00" providerId="ADAL" clId="{8CAE27C9-33C4-4611-97CF-1322F7E3A04D}" dt="2022-09-28T12:09:48.498" v="1017" actId="1076"/>
          <ac:spMkLst>
            <pc:docMk/>
            <pc:sldMk cId="977989262" sldId="262"/>
            <ac:spMk id="3" creationId="{E7102805-0A5A-D594-144F-48FB3EB0FC41}"/>
          </ac:spMkLst>
        </pc:spChg>
      </pc:sldChg>
      <pc:sldChg chg="addSp modSp mod setBg setClrOvrMap delDesignElem">
        <pc:chgData name="Torbert Isabella" userId="d30d61fe-931f-460a-9f47-3d7aff409a00" providerId="ADAL" clId="{8CAE27C9-33C4-4611-97CF-1322F7E3A04D}" dt="2022-10-04T13:38:35.370" v="1613" actId="14100"/>
        <pc:sldMkLst>
          <pc:docMk/>
          <pc:sldMk cId="1077059414" sldId="263"/>
        </pc:sldMkLst>
        <pc:spChg chg="mod">
          <ac:chgData name="Torbert Isabella" userId="d30d61fe-931f-460a-9f47-3d7aff409a00" providerId="ADAL" clId="{8CAE27C9-33C4-4611-97CF-1322F7E3A04D}" dt="2022-10-04T13:38:35.370" v="1613" actId="14100"/>
          <ac:spMkLst>
            <pc:docMk/>
            <pc:sldMk cId="1077059414" sldId="263"/>
            <ac:spMk id="4" creationId="{F538E6C3-AA12-2274-8D4E-4CCFF62C5514}"/>
          </ac:spMkLst>
        </pc:spChg>
        <pc:spChg chg="add">
          <ac:chgData name="Torbert Isabella" userId="d30d61fe-931f-460a-9f47-3d7aff409a00" providerId="ADAL" clId="{8CAE27C9-33C4-4611-97CF-1322F7E3A04D}" dt="2022-09-28T12:14:50.559" v="1024" actId="26606"/>
          <ac:spMkLst>
            <pc:docMk/>
            <pc:sldMk cId="1077059414" sldId="263"/>
            <ac:spMk id="18" creationId="{472095BC-C06B-45BD-A206-0F75C6A4A963}"/>
          </ac:spMkLst>
        </pc:spChg>
        <pc:spChg chg="add">
          <ac:chgData name="Torbert Isabella" userId="d30d61fe-931f-460a-9f47-3d7aff409a00" providerId="ADAL" clId="{8CAE27C9-33C4-4611-97CF-1322F7E3A04D}" dt="2022-09-28T12:14:50.559" v="1024" actId="26606"/>
          <ac:spMkLst>
            <pc:docMk/>
            <pc:sldMk cId="1077059414" sldId="263"/>
            <ac:spMk id="20" creationId="{75217256-9243-44A1-AE11-87584ECCA9DF}"/>
          </ac:spMkLst>
        </pc:spChg>
        <pc:spChg chg="add">
          <ac:chgData name="Torbert Isabella" userId="d30d61fe-931f-460a-9f47-3d7aff409a00" providerId="ADAL" clId="{8CAE27C9-33C4-4611-97CF-1322F7E3A04D}" dt="2022-09-28T12:14:50.559" v="1024" actId="26606"/>
          <ac:spMkLst>
            <pc:docMk/>
            <pc:sldMk cId="1077059414" sldId="263"/>
            <ac:spMk id="22" creationId="{4D40AAF3-394B-453B-8AF1-B796F8F9F977}"/>
          </ac:spMkLst>
        </pc:spChg>
        <pc:spChg chg="add">
          <ac:chgData name="Torbert Isabella" userId="d30d61fe-931f-460a-9f47-3d7aff409a00" providerId="ADAL" clId="{8CAE27C9-33C4-4611-97CF-1322F7E3A04D}" dt="2022-09-28T12:14:50.559" v="1024" actId="26606"/>
          <ac:spMkLst>
            <pc:docMk/>
            <pc:sldMk cId="1077059414" sldId="263"/>
            <ac:spMk id="24" creationId="{A4D0672D-43C7-420C-A186-48122D7CD59D}"/>
          </ac:spMkLst>
        </pc:spChg>
        <pc:grpChg chg="add">
          <ac:chgData name="Torbert Isabella" userId="d30d61fe-931f-460a-9f47-3d7aff409a00" providerId="ADAL" clId="{8CAE27C9-33C4-4611-97CF-1322F7E3A04D}" dt="2022-09-28T12:14:50.559" v="1024" actId="26606"/>
          <ac:grpSpMkLst>
            <pc:docMk/>
            <pc:sldMk cId="1077059414" sldId="263"/>
            <ac:grpSpMk id="26" creationId="{D96E3E53-A85C-4F1C-8D49-274B28584203}"/>
          </ac:grpSpMkLst>
        </pc:grpChg>
        <pc:graphicFrameChg chg="mod modGraphic">
          <ac:chgData name="Torbert Isabella" userId="d30d61fe-931f-460a-9f47-3d7aff409a00" providerId="ADAL" clId="{8CAE27C9-33C4-4611-97CF-1322F7E3A04D}" dt="2022-09-28T12:16:01.267" v="1033" actId="14100"/>
          <ac:graphicFrameMkLst>
            <pc:docMk/>
            <pc:sldMk cId="1077059414" sldId="263"/>
            <ac:graphicFrameMk id="13" creationId="{CCF33251-792E-CE39-2BE1-1D925BBA7F2A}"/>
          </ac:graphicFrameMkLst>
        </pc:graphicFrameChg>
        <pc:picChg chg="mod">
          <ac:chgData name="Torbert Isabella" userId="d30d61fe-931f-460a-9f47-3d7aff409a00" providerId="ADAL" clId="{8CAE27C9-33C4-4611-97CF-1322F7E3A04D}" dt="2022-09-28T12:14:50.559" v="1024" actId="26606"/>
          <ac:picMkLst>
            <pc:docMk/>
            <pc:sldMk cId="1077059414" sldId="263"/>
            <ac:picMk id="2" creationId="{56259BDD-B0A8-8FCF-0B9B-A678D7B29B8D}"/>
          </ac:picMkLst>
        </pc:picChg>
        <pc:picChg chg="mod">
          <ac:chgData name="Torbert Isabella" userId="d30d61fe-931f-460a-9f47-3d7aff409a00" providerId="ADAL" clId="{8CAE27C9-33C4-4611-97CF-1322F7E3A04D}" dt="2022-09-28T12:14:50.559" v="1024" actId="26606"/>
          <ac:picMkLst>
            <pc:docMk/>
            <pc:sldMk cId="1077059414" sldId="263"/>
            <ac:picMk id="3" creationId="{CBD942E1-E8D8-1C94-C97F-34D895FEF567}"/>
          </ac:picMkLst>
        </pc:picChg>
      </pc:sldChg>
      <pc:sldChg chg="modSp">
        <pc:chgData name="Torbert Isabella" userId="d30d61fe-931f-460a-9f47-3d7aff409a00" providerId="ADAL" clId="{8CAE27C9-33C4-4611-97CF-1322F7E3A04D}" dt="2022-09-20T18:46:33.767" v="386" actId="14100"/>
        <pc:sldMkLst>
          <pc:docMk/>
          <pc:sldMk cId="702385028" sldId="265"/>
        </pc:sldMkLst>
        <pc:spChg chg="mod">
          <ac:chgData name="Torbert Isabella" userId="d30d61fe-931f-460a-9f47-3d7aff409a00" providerId="ADAL" clId="{8CAE27C9-33C4-4611-97CF-1322F7E3A04D}" dt="2022-09-06T13:40:58.835" v="75" actId="27636"/>
          <ac:spMkLst>
            <pc:docMk/>
            <pc:sldMk cId="702385028" sldId="265"/>
            <ac:spMk id="7170" creationId="{00000000-0000-0000-0000-000000000000}"/>
          </ac:spMkLst>
        </pc:spChg>
        <pc:spChg chg="mod">
          <ac:chgData name="Torbert Isabella" userId="d30d61fe-931f-460a-9f47-3d7aff409a00" providerId="ADAL" clId="{8CAE27C9-33C4-4611-97CF-1322F7E3A04D}" dt="2022-09-20T18:46:33.767" v="386" actId="14100"/>
          <ac:spMkLst>
            <pc:docMk/>
            <pc:sldMk cId="702385028" sldId="265"/>
            <ac:spMk id="7180" creationId="{00000000-0000-0000-0000-000000000000}"/>
          </ac:spMkLst>
        </pc:spChg>
      </pc:sldChg>
      <pc:sldChg chg="addSp modSp mod setBg">
        <pc:chgData name="Torbert Isabella" userId="d30d61fe-931f-460a-9f47-3d7aff409a00" providerId="ADAL" clId="{8CAE27C9-33C4-4611-97CF-1322F7E3A04D}" dt="2022-09-06T13:41:58.796" v="98" actId="14100"/>
        <pc:sldMkLst>
          <pc:docMk/>
          <pc:sldMk cId="3266759481" sldId="266"/>
        </pc:sldMkLst>
        <pc:spChg chg="mod">
          <ac:chgData name="Torbert Isabella" userId="d30d61fe-931f-460a-9f47-3d7aff409a00" providerId="ADAL" clId="{8CAE27C9-33C4-4611-97CF-1322F7E3A04D}" dt="2022-09-06T13:41:58.796" v="98" actId="14100"/>
          <ac:spMkLst>
            <pc:docMk/>
            <pc:sldMk cId="3266759481" sldId="266"/>
            <ac:spMk id="2" creationId="{00000000-0000-0000-0000-000000000000}"/>
          </ac:spMkLst>
        </pc:spChg>
        <pc:spChg chg="add">
          <ac:chgData name="Torbert Isabella" userId="d30d61fe-931f-460a-9f47-3d7aff409a00" providerId="ADAL" clId="{8CAE27C9-33C4-4611-97CF-1322F7E3A04D}" dt="2022-09-06T13:41:11.240" v="93" actId="26606"/>
          <ac:spMkLst>
            <pc:docMk/>
            <pc:sldMk cId="3266759481" sldId="266"/>
            <ac:spMk id="7" creationId="{9A3CA49A-71DD-4E8D-8D00-0D000AB38C6C}"/>
          </ac:spMkLst>
        </pc:spChg>
        <pc:spChg chg="add">
          <ac:chgData name="Torbert Isabella" userId="d30d61fe-931f-460a-9f47-3d7aff409a00" providerId="ADAL" clId="{8CAE27C9-33C4-4611-97CF-1322F7E3A04D}" dt="2022-09-06T13:41:11.240" v="93" actId="26606"/>
          <ac:spMkLst>
            <pc:docMk/>
            <pc:sldMk cId="3266759481" sldId="266"/>
            <ac:spMk id="9" creationId="{36E8537E-57AF-43EA-8734-3C66AD72469A}"/>
          </ac:spMkLst>
        </pc:spChg>
        <pc:spChg chg="add">
          <ac:chgData name="Torbert Isabella" userId="d30d61fe-931f-460a-9f47-3d7aff409a00" providerId="ADAL" clId="{8CAE27C9-33C4-4611-97CF-1322F7E3A04D}" dt="2022-09-06T13:41:11.240" v="93" actId="26606"/>
          <ac:spMkLst>
            <pc:docMk/>
            <pc:sldMk cId="3266759481" sldId="266"/>
            <ac:spMk id="11" creationId="{1DA8C18B-9C8E-47E6-BAEF-86331BC0A943}"/>
          </ac:spMkLst>
        </pc:spChg>
      </pc:sldChg>
      <pc:sldChg chg="modSp modTransition">
        <pc:chgData name="Torbert Isabella" userId="d30d61fe-931f-460a-9f47-3d7aff409a00" providerId="ADAL" clId="{8CAE27C9-33C4-4611-97CF-1322F7E3A04D}" dt="2022-09-06T13:43:07.634" v="125" actId="1076"/>
        <pc:sldMkLst>
          <pc:docMk/>
          <pc:sldMk cId="611571637" sldId="267"/>
        </pc:sldMkLst>
        <pc:spChg chg="mod">
          <ac:chgData name="Torbert Isabella" userId="d30d61fe-931f-460a-9f47-3d7aff409a00" providerId="ADAL" clId="{8CAE27C9-33C4-4611-97CF-1322F7E3A04D}" dt="2022-09-06T13:43:07.634" v="125" actId="1076"/>
          <ac:spMkLst>
            <pc:docMk/>
            <pc:sldMk cId="611571637" sldId="267"/>
            <ac:spMk id="3" creationId="{00000000-0000-0000-0000-000000000000}"/>
          </ac:spMkLst>
        </pc:spChg>
      </pc:sldChg>
      <pc:sldChg chg="modSp modTransition">
        <pc:chgData name="Torbert Isabella" userId="d30d61fe-931f-460a-9f47-3d7aff409a00" providerId="ADAL" clId="{8CAE27C9-33C4-4611-97CF-1322F7E3A04D}" dt="2022-09-06T13:40:35.500" v="39" actId="27636"/>
        <pc:sldMkLst>
          <pc:docMk/>
          <pc:sldMk cId="168541931" sldId="268"/>
        </pc:sldMkLst>
        <pc:spChg chg="mod">
          <ac:chgData name="Torbert Isabella" userId="d30d61fe-931f-460a-9f47-3d7aff409a00" providerId="ADAL" clId="{8CAE27C9-33C4-4611-97CF-1322F7E3A04D}" dt="2022-09-06T13:40:35.500" v="39" actId="27636"/>
          <ac:spMkLst>
            <pc:docMk/>
            <pc:sldMk cId="168541931" sldId="268"/>
            <ac:spMk id="3" creationId="{1D0680F4-5BAD-46AB-ACC2-901F2F69746B}"/>
          </ac:spMkLst>
        </pc:spChg>
      </pc:sldChg>
      <pc:sldChg chg="modSp">
        <pc:chgData name="Torbert Isabella" userId="d30d61fe-931f-460a-9f47-3d7aff409a00" providerId="ADAL" clId="{8CAE27C9-33C4-4611-97CF-1322F7E3A04D}" dt="2022-09-06T13:40:35.532" v="43" actId="27636"/>
        <pc:sldMkLst>
          <pc:docMk/>
          <pc:sldMk cId="4256892359" sldId="270"/>
        </pc:sldMkLst>
        <pc:spChg chg="mod">
          <ac:chgData name="Torbert Isabella" userId="d30d61fe-931f-460a-9f47-3d7aff409a00" providerId="ADAL" clId="{8CAE27C9-33C4-4611-97CF-1322F7E3A04D}" dt="2022-09-06T13:40:35.516" v="42" actId="27636"/>
          <ac:spMkLst>
            <pc:docMk/>
            <pc:sldMk cId="4256892359" sldId="270"/>
            <ac:spMk id="19457" creationId="{00000000-0000-0000-0000-000000000000}"/>
          </ac:spMkLst>
        </pc:spChg>
        <pc:spChg chg="mod">
          <ac:chgData name="Torbert Isabella" userId="d30d61fe-931f-460a-9f47-3d7aff409a00" providerId="ADAL" clId="{8CAE27C9-33C4-4611-97CF-1322F7E3A04D}" dt="2022-09-06T13:40:35.532" v="43" actId="27636"/>
          <ac:spMkLst>
            <pc:docMk/>
            <pc:sldMk cId="4256892359" sldId="270"/>
            <ac:spMk id="19458" creationId="{00000000-0000-0000-0000-000000000000}"/>
          </ac:spMkLst>
        </pc:spChg>
      </pc:sldChg>
      <pc:sldChg chg="modSp modTransition">
        <pc:chgData name="Torbert Isabella" userId="d30d61fe-931f-460a-9f47-3d7aff409a00" providerId="ADAL" clId="{8CAE27C9-33C4-4611-97CF-1322F7E3A04D}" dt="2022-09-06T13:40:59.036" v="91" actId="27636"/>
        <pc:sldMkLst>
          <pc:docMk/>
          <pc:sldMk cId="1838764481" sldId="271"/>
        </pc:sldMkLst>
        <pc:spChg chg="mod">
          <ac:chgData name="Torbert Isabella" userId="d30d61fe-931f-460a-9f47-3d7aff409a00" providerId="ADAL" clId="{8CAE27C9-33C4-4611-97CF-1322F7E3A04D}" dt="2022-09-06T13:40:59.036" v="91" actId="27636"/>
          <ac:spMkLst>
            <pc:docMk/>
            <pc:sldMk cId="1838764481" sldId="271"/>
            <ac:spMk id="2" creationId="{00000000-0000-0000-0000-000000000000}"/>
          </ac:spMkLst>
        </pc:spChg>
      </pc:sldChg>
      <pc:sldChg chg="modSp modTransition">
        <pc:chgData name="Torbert Isabella" userId="d30d61fe-931f-460a-9f47-3d7aff409a00" providerId="ADAL" clId="{8CAE27C9-33C4-4611-97CF-1322F7E3A04D}" dt="2022-09-21T13:35:00.669" v="1011" actId="20577"/>
        <pc:sldMkLst>
          <pc:docMk/>
          <pc:sldMk cId="2738980377" sldId="272"/>
        </pc:sldMkLst>
        <pc:spChg chg="mod">
          <ac:chgData name="Torbert Isabella" userId="d30d61fe-931f-460a-9f47-3d7aff409a00" providerId="ADAL" clId="{8CAE27C9-33C4-4611-97CF-1322F7E3A04D}" dt="2022-09-06T13:40:59.036" v="92" actId="27636"/>
          <ac:spMkLst>
            <pc:docMk/>
            <pc:sldMk cId="2738980377" sldId="272"/>
            <ac:spMk id="2" creationId="{00000000-0000-0000-0000-000000000000}"/>
          </ac:spMkLst>
        </pc:spChg>
        <pc:spChg chg="mod">
          <ac:chgData name="Torbert Isabella" userId="d30d61fe-931f-460a-9f47-3d7aff409a00" providerId="ADAL" clId="{8CAE27C9-33C4-4611-97CF-1322F7E3A04D}" dt="2022-09-21T13:35:00.669" v="1011" actId="20577"/>
          <ac:spMkLst>
            <pc:docMk/>
            <pc:sldMk cId="2738980377" sldId="272"/>
            <ac:spMk id="3" creationId="{00000000-0000-0000-0000-000000000000}"/>
          </ac:spMkLst>
        </pc:spChg>
      </pc:sldChg>
      <pc:sldChg chg="modSp">
        <pc:chgData name="Torbert Isabella" userId="d30d61fe-931f-460a-9f47-3d7aff409a00" providerId="ADAL" clId="{8CAE27C9-33C4-4611-97CF-1322F7E3A04D}" dt="2022-09-06T13:40:58.882" v="77" actId="27636"/>
        <pc:sldMkLst>
          <pc:docMk/>
          <pc:sldMk cId="1290511800" sldId="276"/>
        </pc:sldMkLst>
        <pc:spChg chg="mod">
          <ac:chgData name="Torbert Isabella" userId="d30d61fe-931f-460a-9f47-3d7aff409a00" providerId="ADAL" clId="{8CAE27C9-33C4-4611-97CF-1322F7E3A04D}" dt="2022-09-06T13:40:58.882" v="77" actId="27636"/>
          <ac:spMkLst>
            <pc:docMk/>
            <pc:sldMk cId="1290511800" sldId="276"/>
            <ac:spMk id="29698" creationId="{00000000-0000-0000-0000-000000000000}"/>
          </ac:spMkLst>
        </pc:spChg>
      </pc:sldChg>
      <pc:sldChg chg="modSp del">
        <pc:chgData name="Torbert Isabella" userId="d30d61fe-931f-460a-9f47-3d7aff409a00" providerId="ADAL" clId="{8CAE27C9-33C4-4611-97CF-1322F7E3A04D}" dt="2022-09-20T18:53:14.862" v="406" actId="2696"/>
        <pc:sldMkLst>
          <pc:docMk/>
          <pc:sldMk cId="3148354243" sldId="279"/>
        </pc:sldMkLst>
        <pc:spChg chg="mod">
          <ac:chgData name="Torbert Isabella" userId="d30d61fe-931f-460a-9f47-3d7aff409a00" providerId="ADAL" clId="{8CAE27C9-33C4-4611-97CF-1322F7E3A04D}" dt="2022-09-06T13:40:58.929" v="81" actId="27636"/>
          <ac:spMkLst>
            <pc:docMk/>
            <pc:sldMk cId="3148354243" sldId="279"/>
            <ac:spMk id="10" creationId="{00000000-0000-0000-0000-000000000000}"/>
          </ac:spMkLst>
        </pc:spChg>
      </pc:sldChg>
      <pc:sldChg chg="modSp modTransition">
        <pc:chgData name="Torbert Isabella" userId="d30d61fe-931f-460a-9f47-3d7aff409a00" providerId="ADAL" clId="{8CAE27C9-33C4-4611-97CF-1322F7E3A04D}" dt="2022-09-06T13:51:44.870" v="177" actId="255"/>
        <pc:sldMkLst>
          <pc:docMk/>
          <pc:sldMk cId="436229100" sldId="283"/>
        </pc:sldMkLst>
        <pc:spChg chg="mod">
          <ac:chgData name="Torbert Isabella" userId="d30d61fe-931f-460a-9f47-3d7aff409a00" providerId="ADAL" clId="{8CAE27C9-33C4-4611-97CF-1322F7E3A04D}" dt="2022-09-06T13:51:44.870" v="177" actId="255"/>
          <ac:spMkLst>
            <pc:docMk/>
            <pc:sldMk cId="436229100" sldId="283"/>
            <ac:spMk id="3" creationId="{00000000-0000-0000-0000-000000000000}"/>
          </ac:spMkLst>
        </pc:spChg>
        <pc:spChg chg="mod">
          <ac:chgData name="Torbert Isabella" userId="d30d61fe-931f-460a-9f47-3d7aff409a00" providerId="ADAL" clId="{8CAE27C9-33C4-4611-97CF-1322F7E3A04D}" dt="2022-09-06T13:51:25.329" v="175" actId="1076"/>
          <ac:spMkLst>
            <pc:docMk/>
            <pc:sldMk cId="436229100" sldId="283"/>
            <ac:spMk id="4" creationId="{2AEAED1A-FA79-4426-8628-B1F771F0BC8D}"/>
          </ac:spMkLst>
        </pc:spChg>
      </pc:sldChg>
      <pc:sldChg chg="modSp modTransition">
        <pc:chgData name="Torbert Isabella" userId="d30d61fe-931f-460a-9f47-3d7aff409a00" providerId="ADAL" clId="{8CAE27C9-33C4-4611-97CF-1322F7E3A04D}" dt="2022-09-07T13:41:17.237" v="210" actId="14100"/>
        <pc:sldMkLst>
          <pc:docMk/>
          <pc:sldMk cId="3766197908" sldId="288"/>
        </pc:sldMkLst>
        <pc:spChg chg="mod">
          <ac:chgData name="Torbert Isabella" userId="d30d61fe-931f-460a-9f47-3d7aff409a00" providerId="ADAL" clId="{8CAE27C9-33C4-4611-97CF-1322F7E3A04D}" dt="2022-09-06T13:40:58.935" v="82" actId="27636"/>
          <ac:spMkLst>
            <pc:docMk/>
            <pc:sldMk cId="3766197908" sldId="288"/>
            <ac:spMk id="2" creationId="{00000000-0000-0000-0000-000000000000}"/>
          </ac:spMkLst>
        </pc:spChg>
        <pc:spChg chg="mod">
          <ac:chgData name="Torbert Isabella" userId="d30d61fe-931f-460a-9f47-3d7aff409a00" providerId="ADAL" clId="{8CAE27C9-33C4-4611-97CF-1322F7E3A04D}" dt="2022-09-07T13:41:17.237" v="210" actId="14100"/>
          <ac:spMkLst>
            <pc:docMk/>
            <pc:sldMk cId="3766197908" sldId="288"/>
            <ac:spMk id="3" creationId="{00000000-0000-0000-0000-000000000000}"/>
          </ac:spMkLst>
        </pc:spChg>
      </pc:sldChg>
      <pc:sldChg chg="del">
        <pc:chgData name="Torbert Isabella" userId="d30d61fe-931f-460a-9f47-3d7aff409a00" providerId="ADAL" clId="{8CAE27C9-33C4-4611-97CF-1322F7E3A04D}" dt="2022-10-03T15:25:57.684" v="1438"/>
        <pc:sldMkLst>
          <pc:docMk/>
          <pc:sldMk cId="0" sldId="290"/>
        </pc:sldMkLst>
      </pc:sldChg>
      <pc:sldChg chg="modSp del">
        <pc:chgData name="Torbert Isabella" userId="d30d61fe-931f-460a-9f47-3d7aff409a00" providerId="ADAL" clId="{8CAE27C9-33C4-4611-97CF-1322F7E3A04D}" dt="2022-09-20T19:00:01.833" v="414" actId="2696"/>
        <pc:sldMkLst>
          <pc:docMk/>
          <pc:sldMk cId="61101360" sldId="296"/>
        </pc:sldMkLst>
        <pc:spChg chg="mod">
          <ac:chgData name="Torbert Isabella" userId="d30d61fe-931f-460a-9f47-3d7aff409a00" providerId="ADAL" clId="{8CAE27C9-33C4-4611-97CF-1322F7E3A04D}" dt="2022-09-06T13:40:22.611" v="19" actId="27636"/>
          <ac:spMkLst>
            <pc:docMk/>
            <pc:sldMk cId="61101360" sldId="296"/>
            <ac:spMk id="2" creationId="{00000000-0000-0000-0000-000000000000}"/>
          </ac:spMkLst>
        </pc:spChg>
      </pc:sldChg>
      <pc:sldChg chg="modSp modTransition">
        <pc:chgData name="Torbert Isabella" userId="d30d61fe-931f-460a-9f47-3d7aff409a00" providerId="ADAL" clId="{8CAE27C9-33C4-4611-97CF-1322F7E3A04D}" dt="2022-09-20T18:51:08.614" v="396" actId="1076"/>
        <pc:sldMkLst>
          <pc:docMk/>
          <pc:sldMk cId="2017240785" sldId="298"/>
        </pc:sldMkLst>
        <pc:picChg chg="mod">
          <ac:chgData name="Torbert Isabella" userId="d30d61fe-931f-460a-9f47-3d7aff409a00" providerId="ADAL" clId="{8CAE27C9-33C4-4611-97CF-1322F7E3A04D}" dt="2022-09-20T18:51:08.614" v="396" actId="1076"/>
          <ac:picMkLst>
            <pc:docMk/>
            <pc:sldMk cId="2017240785" sldId="298"/>
            <ac:picMk id="5" creationId="{00000000-0000-0000-0000-000000000000}"/>
          </ac:picMkLst>
        </pc:picChg>
        <pc:picChg chg="mod">
          <ac:chgData name="Torbert Isabella" userId="d30d61fe-931f-460a-9f47-3d7aff409a00" providerId="ADAL" clId="{8CAE27C9-33C4-4611-97CF-1322F7E3A04D}" dt="2022-09-20T18:51:02.662" v="395" actId="1076"/>
          <ac:picMkLst>
            <pc:docMk/>
            <pc:sldMk cId="2017240785" sldId="298"/>
            <ac:picMk id="6" creationId="{00000000-0000-0000-0000-000000000000}"/>
          </ac:picMkLst>
        </pc:picChg>
      </pc:sldChg>
      <pc:sldChg chg="modSp del modTransition">
        <pc:chgData name="Torbert Isabella" userId="d30d61fe-931f-460a-9f47-3d7aff409a00" providerId="ADAL" clId="{8CAE27C9-33C4-4611-97CF-1322F7E3A04D}" dt="2022-09-07T14:04:12.562" v="338" actId="2696"/>
        <pc:sldMkLst>
          <pc:docMk/>
          <pc:sldMk cId="591370154" sldId="304"/>
        </pc:sldMkLst>
        <pc:spChg chg="mod">
          <ac:chgData name="Torbert Isabella" userId="d30d61fe-931f-460a-9f47-3d7aff409a00" providerId="ADAL" clId="{8CAE27C9-33C4-4611-97CF-1322F7E3A04D}" dt="2022-09-07T14:03:53.997" v="337" actId="14100"/>
          <ac:spMkLst>
            <pc:docMk/>
            <pc:sldMk cId="591370154" sldId="304"/>
            <ac:spMk id="2" creationId="{48C22CF2-EA43-4DE3-83A4-707C45E29278}"/>
          </ac:spMkLst>
        </pc:spChg>
        <pc:spChg chg="mod">
          <ac:chgData name="Torbert Isabella" userId="d30d61fe-931f-460a-9f47-3d7aff409a00" providerId="ADAL" clId="{8CAE27C9-33C4-4611-97CF-1322F7E3A04D}" dt="2022-09-06T13:40:35.730" v="64" actId="27636"/>
          <ac:spMkLst>
            <pc:docMk/>
            <pc:sldMk cId="591370154" sldId="304"/>
            <ac:spMk id="4" creationId="{1B5FEA48-7E15-47BB-AACF-88DBAE34C08C}"/>
          </ac:spMkLst>
        </pc:spChg>
      </pc:sldChg>
      <pc:sldChg chg="modSp modTransition">
        <pc:chgData name="Torbert Isabella" userId="d30d61fe-931f-460a-9f47-3d7aff409a00" providerId="ADAL" clId="{8CAE27C9-33C4-4611-97CF-1322F7E3A04D}" dt="2022-09-20T13:35:49.024" v="372" actId="255"/>
        <pc:sldMkLst>
          <pc:docMk/>
          <pc:sldMk cId="3876057674" sldId="305"/>
        </pc:sldMkLst>
        <pc:spChg chg="mod">
          <ac:chgData name="Torbert Isabella" userId="d30d61fe-931f-460a-9f47-3d7aff409a00" providerId="ADAL" clId="{8CAE27C9-33C4-4611-97CF-1322F7E3A04D}" dt="2022-09-20T13:35:49.024" v="372" actId="255"/>
          <ac:spMkLst>
            <pc:docMk/>
            <pc:sldMk cId="3876057674" sldId="305"/>
            <ac:spMk id="3" creationId="{A1700053-F1C1-457D-956A-3E15D190FB4D}"/>
          </ac:spMkLst>
        </pc:spChg>
        <pc:picChg chg="mod">
          <ac:chgData name="Torbert Isabella" userId="d30d61fe-931f-460a-9f47-3d7aff409a00" providerId="ADAL" clId="{8CAE27C9-33C4-4611-97CF-1322F7E3A04D}" dt="2022-09-06T13:48:18.320" v="148" actId="14100"/>
          <ac:picMkLst>
            <pc:docMk/>
            <pc:sldMk cId="3876057674" sldId="305"/>
            <ac:picMk id="9" creationId="{48A792D0-E45D-43DC-B51E-993C18B1BBF1}"/>
          </ac:picMkLst>
        </pc:picChg>
      </pc:sldChg>
      <pc:sldChg chg="modSp del modTransition">
        <pc:chgData name="Torbert Isabella" userId="d30d61fe-931f-460a-9f47-3d7aff409a00" providerId="ADAL" clId="{8CAE27C9-33C4-4611-97CF-1322F7E3A04D}" dt="2022-09-20T18:50:17.555" v="391" actId="2696"/>
        <pc:sldMkLst>
          <pc:docMk/>
          <pc:sldMk cId="1622774756" sldId="306"/>
        </pc:sldMkLst>
        <pc:spChg chg="mod">
          <ac:chgData name="Torbert Isabella" userId="d30d61fe-931f-460a-9f47-3d7aff409a00" providerId="ADAL" clId="{8CAE27C9-33C4-4611-97CF-1322F7E3A04D}" dt="2022-09-06T13:40:35.599" v="52" actId="27636"/>
          <ac:spMkLst>
            <pc:docMk/>
            <pc:sldMk cId="1622774756" sldId="306"/>
            <ac:spMk id="3" creationId="{9FC5D6FD-F032-4B4F-BEF0-59E0FFB1247C}"/>
          </ac:spMkLst>
        </pc:spChg>
      </pc:sldChg>
      <pc:sldChg chg="modTransition">
        <pc:chgData name="Torbert Isabella" userId="d30d61fe-931f-460a-9f47-3d7aff409a00" providerId="ADAL" clId="{8CAE27C9-33C4-4611-97CF-1322F7E3A04D}" dt="2022-09-06T13:40:34.950" v="37"/>
        <pc:sldMkLst>
          <pc:docMk/>
          <pc:sldMk cId="1687519528" sldId="307"/>
        </pc:sldMkLst>
      </pc:sldChg>
      <pc:sldChg chg="del">
        <pc:chgData name="Torbert Isabella" userId="d30d61fe-931f-460a-9f47-3d7aff409a00" providerId="ADAL" clId="{8CAE27C9-33C4-4611-97CF-1322F7E3A04D}" dt="2022-09-20T18:50:22.629" v="392" actId="2696"/>
        <pc:sldMkLst>
          <pc:docMk/>
          <pc:sldMk cId="2854100839" sldId="309"/>
        </pc:sldMkLst>
      </pc:sldChg>
      <pc:sldChg chg="modSp del modTransition">
        <pc:chgData name="Torbert Isabella" userId="d30d61fe-931f-460a-9f47-3d7aff409a00" providerId="ADAL" clId="{8CAE27C9-33C4-4611-97CF-1322F7E3A04D}" dt="2022-09-20T18:45:30.982" v="384" actId="2696"/>
        <pc:sldMkLst>
          <pc:docMk/>
          <pc:sldMk cId="2033360320" sldId="310"/>
        </pc:sldMkLst>
        <pc:spChg chg="mod">
          <ac:chgData name="Torbert Isabella" userId="d30d61fe-931f-460a-9f47-3d7aff409a00" providerId="ADAL" clId="{8CAE27C9-33C4-4611-97CF-1322F7E3A04D}" dt="2022-09-06T13:48:43.936" v="151" actId="14100"/>
          <ac:spMkLst>
            <pc:docMk/>
            <pc:sldMk cId="2033360320" sldId="310"/>
            <ac:spMk id="2" creationId="{D5A95782-BC0C-4627-9BF3-4B8D4AAD4F0C}"/>
          </ac:spMkLst>
        </pc:spChg>
        <pc:picChg chg="mod">
          <ac:chgData name="Torbert Isabella" userId="d30d61fe-931f-460a-9f47-3d7aff409a00" providerId="ADAL" clId="{8CAE27C9-33C4-4611-97CF-1322F7E3A04D}" dt="2022-09-06T13:48:49.331" v="152" actId="14100"/>
          <ac:picMkLst>
            <pc:docMk/>
            <pc:sldMk cId="2033360320" sldId="310"/>
            <ac:picMk id="4" creationId="{FBDFC8F3-F122-4D7C-8C6F-7B51F8ED7738}"/>
          </ac:picMkLst>
        </pc:picChg>
      </pc:sldChg>
      <pc:sldChg chg="del">
        <pc:chgData name="Torbert Isabella" userId="d30d61fe-931f-460a-9f47-3d7aff409a00" providerId="ADAL" clId="{8CAE27C9-33C4-4611-97CF-1322F7E3A04D}" dt="2022-09-20T18:53:08.731" v="405" actId="2696"/>
        <pc:sldMkLst>
          <pc:docMk/>
          <pc:sldMk cId="2964326003" sldId="312"/>
        </pc:sldMkLst>
      </pc:sldChg>
      <pc:sldChg chg="modSp modTransition">
        <pc:chgData name="Torbert Isabella" userId="d30d61fe-931f-460a-9f47-3d7aff409a00" providerId="ADAL" clId="{8CAE27C9-33C4-4611-97CF-1322F7E3A04D}" dt="2022-09-07T14:02:14.225" v="333" actId="20577"/>
        <pc:sldMkLst>
          <pc:docMk/>
          <pc:sldMk cId="3935656003" sldId="313"/>
        </pc:sldMkLst>
        <pc:spChg chg="mod">
          <ac:chgData name="Torbert Isabella" userId="d30d61fe-931f-460a-9f47-3d7aff409a00" providerId="ADAL" clId="{8CAE27C9-33C4-4611-97CF-1322F7E3A04D}" dt="2022-09-07T13:58:17.016" v="309" actId="20577"/>
          <ac:spMkLst>
            <pc:docMk/>
            <pc:sldMk cId="3935656003" sldId="313"/>
            <ac:spMk id="9" creationId="{2B4DD7EA-CF49-4098-8357-36A4228DF420}"/>
          </ac:spMkLst>
        </pc:spChg>
        <pc:spChg chg="mod">
          <ac:chgData name="Torbert Isabella" userId="d30d61fe-931f-460a-9f47-3d7aff409a00" providerId="ADAL" clId="{8CAE27C9-33C4-4611-97CF-1322F7E3A04D}" dt="2022-09-07T14:02:14.225" v="333" actId="20577"/>
          <ac:spMkLst>
            <pc:docMk/>
            <pc:sldMk cId="3935656003" sldId="313"/>
            <ac:spMk id="10" creationId="{2457C720-DC02-423C-B5FE-E2F171745EAD}"/>
          </ac:spMkLst>
        </pc:spChg>
      </pc:sldChg>
      <pc:sldChg chg="modSp modTransition">
        <pc:chgData name="Torbert Isabella" userId="d30d61fe-931f-460a-9f47-3d7aff409a00" providerId="ADAL" clId="{8CAE27C9-33C4-4611-97CF-1322F7E3A04D}" dt="2022-09-07T14:02:06.623" v="331" actId="20577"/>
        <pc:sldMkLst>
          <pc:docMk/>
          <pc:sldMk cId="658513200" sldId="346"/>
        </pc:sldMkLst>
        <pc:spChg chg="mod">
          <ac:chgData name="Torbert Isabella" userId="d30d61fe-931f-460a-9f47-3d7aff409a00" providerId="ADAL" clId="{8CAE27C9-33C4-4611-97CF-1322F7E3A04D}" dt="2022-09-07T14:02:06.623" v="331" actId="20577"/>
          <ac:spMkLst>
            <pc:docMk/>
            <pc:sldMk cId="658513200" sldId="346"/>
            <ac:spMk id="10" creationId="{2457C720-DC02-423C-B5FE-E2F171745EAD}"/>
          </ac:spMkLst>
        </pc:spChg>
      </pc:sldChg>
      <pc:sldChg chg="modTransition">
        <pc:chgData name="Torbert Isabella" userId="d30d61fe-931f-460a-9f47-3d7aff409a00" providerId="ADAL" clId="{8CAE27C9-33C4-4611-97CF-1322F7E3A04D}" dt="2022-09-06T13:40:34.950" v="37"/>
        <pc:sldMkLst>
          <pc:docMk/>
          <pc:sldMk cId="1974780310" sldId="347"/>
        </pc:sldMkLst>
      </pc:sldChg>
      <pc:sldChg chg="modTransition">
        <pc:chgData name="Torbert Isabella" userId="d30d61fe-931f-460a-9f47-3d7aff409a00" providerId="ADAL" clId="{8CAE27C9-33C4-4611-97CF-1322F7E3A04D}" dt="2022-09-06T13:40:34.950" v="37"/>
        <pc:sldMkLst>
          <pc:docMk/>
          <pc:sldMk cId="1097791691" sldId="358"/>
        </pc:sldMkLst>
      </pc:sldChg>
      <pc:sldChg chg="modSp modTransition">
        <pc:chgData name="Torbert Isabella" userId="d30d61fe-931f-460a-9f47-3d7aff409a00" providerId="ADAL" clId="{8CAE27C9-33C4-4611-97CF-1322F7E3A04D}" dt="2022-09-07T14:09:38.033" v="364" actId="27636"/>
        <pc:sldMkLst>
          <pc:docMk/>
          <pc:sldMk cId="2842001153" sldId="359"/>
        </pc:sldMkLst>
        <pc:spChg chg="mod">
          <ac:chgData name="Torbert Isabella" userId="d30d61fe-931f-460a-9f47-3d7aff409a00" providerId="ADAL" clId="{8CAE27C9-33C4-4611-97CF-1322F7E3A04D}" dt="2022-09-07T14:09:38.033" v="364" actId="27636"/>
          <ac:spMkLst>
            <pc:docMk/>
            <pc:sldMk cId="2842001153" sldId="359"/>
            <ac:spMk id="2" creationId="{AA74E4BB-F5D7-4989-B7F8-36CF93202AEE}"/>
          </ac:spMkLst>
        </pc:spChg>
      </pc:sldChg>
      <pc:sldChg chg="modTransition">
        <pc:chgData name="Torbert Isabella" userId="d30d61fe-931f-460a-9f47-3d7aff409a00" providerId="ADAL" clId="{8CAE27C9-33C4-4611-97CF-1322F7E3A04D}" dt="2022-09-06T13:40:34.950" v="37"/>
        <pc:sldMkLst>
          <pc:docMk/>
          <pc:sldMk cId="926057290" sldId="360"/>
        </pc:sldMkLst>
      </pc:sldChg>
      <pc:sldChg chg="modSp delDesignElem">
        <pc:chgData name="Torbert Isabella" userId="d30d61fe-931f-460a-9f47-3d7aff409a00" providerId="ADAL" clId="{8CAE27C9-33C4-4611-97CF-1322F7E3A04D}" dt="2022-09-21T13:11:03.625" v="439" actId="20577"/>
        <pc:sldMkLst>
          <pc:docMk/>
          <pc:sldMk cId="2064675579" sldId="361"/>
        </pc:sldMkLst>
        <pc:spChg chg="mod">
          <ac:chgData name="Torbert Isabella" userId="d30d61fe-931f-460a-9f47-3d7aff409a00" providerId="ADAL" clId="{8CAE27C9-33C4-4611-97CF-1322F7E3A04D}" dt="2022-09-06T13:55:24.030" v="199" actId="14100"/>
          <ac:spMkLst>
            <pc:docMk/>
            <pc:sldMk cId="2064675579" sldId="361"/>
            <ac:spMk id="2" creationId="{8F882C06-7A09-4020-86B9-ED1793C6B82F}"/>
          </ac:spMkLst>
        </pc:spChg>
        <pc:spChg chg="mod">
          <ac:chgData name="Torbert Isabella" userId="d30d61fe-931f-460a-9f47-3d7aff409a00" providerId="ADAL" clId="{8CAE27C9-33C4-4611-97CF-1322F7E3A04D}" dt="2022-09-21T13:11:03.625" v="439" actId="20577"/>
          <ac:spMkLst>
            <pc:docMk/>
            <pc:sldMk cId="2064675579" sldId="361"/>
            <ac:spMk id="3" creationId="{828F44CB-FEFB-4414-AD70-15072AE8334B}"/>
          </ac:spMkLst>
        </pc:spChg>
        <pc:picChg chg="mod">
          <ac:chgData name="Torbert Isabella" userId="d30d61fe-931f-460a-9f47-3d7aff409a00" providerId="ADAL" clId="{8CAE27C9-33C4-4611-97CF-1322F7E3A04D}" dt="2022-09-06T13:55:32.513" v="200" actId="14100"/>
          <ac:picMkLst>
            <pc:docMk/>
            <pc:sldMk cId="2064675579" sldId="361"/>
            <ac:picMk id="26" creationId="{8BBA7DF6-E894-4995-9451-E8A23B34D06C}"/>
          </ac:picMkLst>
        </pc:picChg>
      </pc:sldChg>
      <pc:sldChg chg="modSp modTransition">
        <pc:chgData name="Torbert Isabella" userId="d30d61fe-931f-460a-9f47-3d7aff409a00" providerId="ADAL" clId="{8CAE27C9-33C4-4611-97CF-1322F7E3A04D}" dt="2022-09-21T13:19:01.224" v="468" actId="20577"/>
        <pc:sldMkLst>
          <pc:docMk/>
          <pc:sldMk cId="1551202011" sldId="362"/>
        </pc:sldMkLst>
        <pc:graphicFrameChg chg="mod">
          <ac:chgData name="Torbert Isabella" userId="d30d61fe-931f-460a-9f47-3d7aff409a00" providerId="ADAL" clId="{8CAE27C9-33C4-4611-97CF-1322F7E3A04D}" dt="2022-09-21T13:19:01.224" v="468" actId="20577"/>
          <ac:graphicFrameMkLst>
            <pc:docMk/>
            <pc:sldMk cId="1551202011" sldId="362"/>
            <ac:graphicFrameMk id="23" creationId="{050E09AD-C9C3-4B50-8CC1-DD7E820A6151}"/>
          </ac:graphicFrameMkLst>
        </pc:graphicFrameChg>
      </pc:sldChg>
      <pc:sldChg chg="modSp modTransition">
        <pc:chgData name="Torbert Isabella" userId="d30d61fe-931f-460a-9f47-3d7aff409a00" providerId="ADAL" clId="{8CAE27C9-33C4-4611-97CF-1322F7E3A04D}" dt="2022-09-21T13:20:19.356" v="486" actId="20577"/>
        <pc:sldMkLst>
          <pc:docMk/>
          <pc:sldMk cId="2988833591" sldId="363"/>
        </pc:sldMkLst>
        <pc:spChg chg="mod">
          <ac:chgData name="Torbert Isabella" userId="d30d61fe-931f-460a-9f47-3d7aff409a00" providerId="ADAL" clId="{8CAE27C9-33C4-4611-97CF-1322F7E3A04D}" dt="2022-09-21T13:19:29.206" v="469" actId="207"/>
          <ac:spMkLst>
            <pc:docMk/>
            <pc:sldMk cId="2988833591" sldId="363"/>
            <ac:spMk id="2" creationId="{946B81DA-2F8D-49CD-BE8B-16A03E083B97}"/>
          </ac:spMkLst>
        </pc:spChg>
        <pc:spChg chg="mod">
          <ac:chgData name="Torbert Isabella" userId="d30d61fe-931f-460a-9f47-3d7aff409a00" providerId="ADAL" clId="{8CAE27C9-33C4-4611-97CF-1322F7E3A04D}" dt="2022-09-21T13:20:19.356" v="486" actId="20577"/>
          <ac:spMkLst>
            <pc:docMk/>
            <pc:sldMk cId="2988833591" sldId="363"/>
            <ac:spMk id="3" creationId="{12AEEBE4-77DF-429B-849A-420AAA81363C}"/>
          </ac:spMkLst>
        </pc:spChg>
      </pc:sldChg>
      <pc:sldChg chg="addSp delSp modSp mod modTransition setBg">
        <pc:chgData name="Torbert Isabella" userId="d30d61fe-931f-460a-9f47-3d7aff409a00" providerId="ADAL" clId="{8CAE27C9-33C4-4611-97CF-1322F7E3A04D}" dt="2022-09-07T14:08:04.937" v="359" actId="14100"/>
        <pc:sldMkLst>
          <pc:docMk/>
          <pc:sldMk cId="1578470318" sldId="364"/>
        </pc:sldMkLst>
        <pc:spChg chg="mod">
          <ac:chgData name="Torbert Isabella" userId="d30d61fe-931f-460a-9f47-3d7aff409a00" providerId="ADAL" clId="{8CAE27C9-33C4-4611-97CF-1322F7E3A04D}" dt="2022-09-07T14:07:47.332" v="358" actId="14100"/>
          <ac:spMkLst>
            <pc:docMk/>
            <pc:sldMk cId="1578470318" sldId="364"/>
            <ac:spMk id="4" creationId="{4040727F-1AD9-43B4-816F-D4FC7A7C8070}"/>
          </ac:spMkLst>
        </pc:spChg>
        <pc:spChg chg="add">
          <ac:chgData name="Torbert Isabella" userId="d30d61fe-931f-460a-9f47-3d7aff409a00" providerId="ADAL" clId="{8CAE27C9-33C4-4611-97CF-1322F7E3A04D}" dt="2022-09-07T14:07:02.217" v="351" actId="26606"/>
          <ac:spMkLst>
            <pc:docMk/>
            <pc:sldMk cId="1578470318" sldId="364"/>
            <ac:spMk id="7" creationId="{3FD711E9-7F79-40A9-8D9E-4AE293C154A5}"/>
          </ac:spMkLst>
        </pc:spChg>
        <pc:spChg chg="del mod">
          <ac:chgData name="Torbert Isabella" userId="d30d61fe-931f-460a-9f47-3d7aff409a00" providerId="ADAL" clId="{8CAE27C9-33C4-4611-97CF-1322F7E3A04D}" dt="2022-09-07T14:05:52.990" v="347" actId="478"/>
          <ac:spMkLst>
            <pc:docMk/>
            <pc:sldMk cId="1578470318" sldId="364"/>
            <ac:spMk id="10" creationId="{5E0A1B30-9985-47B8-9A68-8D6222C0F3D0}"/>
          </ac:spMkLst>
        </pc:spChg>
        <pc:spChg chg="del">
          <ac:chgData name="Torbert Isabella" userId="d30d61fe-931f-460a-9f47-3d7aff409a00" providerId="ADAL" clId="{8CAE27C9-33C4-4611-97CF-1322F7E3A04D}" dt="2022-09-07T14:05:41.607" v="341" actId="478"/>
          <ac:spMkLst>
            <pc:docMk/>
            <pc:sldMk cId="1578470318" sldId="364"/>
            <ac:spMk id="11" creationId="{8E8FA4DB-E6F4-4918-BDF3-8F000CA2BC37}"/>
          </ac:spMkLst>
        </pc:spChg>
        <pc:graphicFrameChg chg="mod ord modGraphic">
          <ac:chgData name="Torbert Isabella" userId="d30d61fe-931f-460a-9f47-3d7aff409a00" providerId="ADAL" clId="{8CAE27C9-33C4-4611-97CF-1322F7E3A04D}" dt="2022-09-07T14:08:04.937" v="359" actId="14100"/>
          <ac:graphicFrameMkLst>
            <pc:docMk/>
            <pc:sldMk cId="1578470318" sldId="364"/>
            <ac:graphicFrameMk id="5" creationId="{BBDBE9C9-3EEE-4537-BD0B-3708AFA9B862}"/>
          </ac:graphicFrameMkLst>
        </pc:graphicFrameChg>
      </pc:sldChg>
      <pc:sldChg chg="modSp del">
        <pc:chgData name="Torbert Isabella" userId="d30d61fe-931f-460a-9f47-3d7aff409a00" providerId="ADAL" clId="{8CAE27C9-33C4-4611-97CF-1322F7E3A04D}" dt="2022-09-28T12:34:46.968" v="1169" actId="2696"/>
        <pc:sldMkLst>
          <pc:docMk/>
          <pc:sldMk cId="0" sldId="366"/>
        </pc:sldMkLst>
        <pc:spChg chg="mod">
          <ac:chgData name="Torbert Isabella" userId="d30d61fe-931f-460a-9f47-3d7aff409a00" providerId="ADAL" clId="{8CAE27C9-33C4-4611-97CF-1322F7E3A04D}" dt="2022-09-28T12:25:43.396" v="1059" actId="1076"/>
          <ac:spMkLst>
            <pc:docMk/>
            <pc:sldMk cId="0" sldId="366"/>
            <ac:spMk id="119" creationId="{00000000-0000-0000-0000-000000000000}"/>
          </ac:spMkLst>
        </pc:spChg>
        <pc:picChg chg="mod">
          <ac:chgData name="Torbert Isabella" userId="d30d61fe-931f-460a-9f47-3d7aff409a00" providerId="ADAL" clId="{8CAE27C9-33C4-4611-97CF-1322F7E3A04D}" dt="2022-09-07T13:43:32.026" v="220" actId="14100"/>
          <ac:picMkLst>
            <pc:docMk/>
            <pc:sldMk cId="0" sldId="366"/>
            <ac:picMk id="118" creationId="{00000000-0000-0000-0000-000000000000}"/>
          </ac:picMkLst>
        </pc:picChg>
        <pc:picChg chg="mod">
          <ac:chgData name="Torbert Isabella" userId="d30d61fe-931f-460a-9f47-3d7aff409a00" providerId="ADAL" clId="{8CAE27C9-33C4-4611-97CF-1322F7E3A04D}" dt="2022-09-07T13:43:11.418" v="216" actId="1440"/>
          <ac:picMkLst>
            <pc:docMk/>
            <pc:sldMk cId="0" sldId="366"/>
            <ac:picMk id="120" creationId="{00000000-0000-0000-0000-000000000000}"/>
          </ac:picMkLst>
        </pc:picChg>
      </pc:sldChg>
      <pc:sldChg chg="modSp modTransition">
        <pc:chgData name="Torbert Isabella" userId="d30d61fe-931f-460a-9f47-3d7aff409a00" providerId="ADAL" clId="{8CAE27C9-33C4-4611-97CF-1322F7E3A04D}" dt="2022-10-03T15:35:02.237" v="1541" actId="207"/>
        <pc:sldMkLst>
          <pc:docMk/>
          <pc:sldMk cId="0" sldId="367"/>
        </pc:sldMkLst>
        <pc:spChg chg="mod">
          <ac:chgData name="Torbert Isabella" userId="d30d61fe-931f-460a-9f47-3d7aff409a00" providerId="ADAL" clId="{8CAE27C9-33C4-4611-97CF-1322F7E3A04D}" dt="2022-09-28T12:35:08.109" v="1170" actId="255"/>
          <ac:spMkLst>
            <pc:docMk/>
            <pc:sldMk cId="0" sldId="367"/>
            <ac:spMk id="122" creationId="{00000000-0000-0000-0000-000000000000}"/>
          </ac:spMkLst>
        </pc:spChg>
        <pc:spChg chg="mod">
          <ac:chgData name="Torbert Isabella" userId="d30d61fe-931f-460a-9f47-3d7aff409a00" providerId="ADAL" clId="{8CAE27C9-33C4-4611-97CF-1322F7E3A04D}" dt="2022-10-03T15:35:02.237" v="1541" actId="207"/>
          <ac:spMkLst>
            <pc:docMk/>
            <pc:sldMk cId="0" sldId="367"/>
            <ac:spMk id="123" creationId="{00000000-0000-0000-0000-000000000000}"/>
          </ac:spMkLst>
        </pc:spChg>
      </pc:sldChg>
      <pc:sldChg chg="addSp modSp mod setBg">
        <pc:chgData name="Torbert Isabella" userId="d30d61fe-931f-460a-9f47-3d7aff409a00" providerId="ADAL" clId="{8CAE27C9-33C4-4611-97CF-1322F7E3A04D}" dt="2022-10-03T15:28:15.307" v="1483" actId="20577"/>
        <pc:sldMkLst>
          <pc:docMk/>
          <pc:sldMk cId="0" sldId="368"/>
        </pc:sldMkLst>
        <pc:spChg chg="mod">
          <ac:chgData name="Torbert Isabella" userId="d30d61fe-931f-460a-9f47-3d7aff409a00" providerId="ADAL" clId="{8CAE27C9-33C4-4611-97CF-1322F7E3A04D}" dt="2022-09-28T12:48:38.706" v="1369" actId="122"/>
          <ac:spMkLst>
            <pc:docMk/>
            <pc:sldMk cId="0" sldId="368"/>
            <ac:spMk id="127" creationId="{00000000-0000-0000-0000-000000000000}"/>
          </ac:spMkLst>
        </pc:spChg>
        <pc:spChg chg="add">
          <ac:chgData name="Torbert Isabella" userId="d30d61fe-931f-460a-9f47-3d7aff409a00" providerId="ADAL" clId="{8CAE27C9-33C4-4611-97CF-1322F7E3A04D}" dt="2022-09-07T13:54:58.692" v="298" actId="26606"/>
          <ac:spMkLst>
            <pc:docMk/>
            <pc:sldMk cId="0" sldId="368"/>
            <ac:spMk id="134" creationId="{3FD711E9-7F79-40A9-8D9E-4AE293C154A5}"/>
          </ac:spMkLst>
        </pc:spChg>
        <pc:grpChg chg="add">
          <ac:chgData name="Torbert Isabella" userId="d30d61fe-931f-460a-9f47-3d7aff409a00" providerId="ADAL" clId="{8CAE27C9-33C4-4611-97CF-1322F7E3A04D}" dt="2022-09-07T13:54:58.692" v="298" actId="26606"/>
          <ac:grpSpMkLst>
            <pc:docMk/>
            <pc:sldMk cId="0" sldId="368"/>
            <ac:grpSpMk id="132" creationId="{F85E0883-9001-4D4E-9C91-E8D165DAF9C1}"/>
          </ac:grpSpMkLst>
        </pc:grpChg>
        <pc:graphicFrameChg chg="mod modGraphic">
          <ac:chgData name="Torbert Isabella" userId="d30d61fe-931f-460a-9f47-3d7aff409a00" providerId="ADAL" clId="{8CAE27C9-33C4-4611-97CF-1322F7E3A04D}" dt="2022-10-03T15:28:15.307" v="1483" actId="20577"/>
          <ac:graphicFrameMkLst>
            <pc:docMk/>
            <pc:sldMk cId="0" sldId="368"/>
            <ac:graphicFrameMk id="130" creationId="{CBDF4786-76E0-47C8-AC4D-44BDC348F77B}"/>
          </ac:graphicFrameMkLst>
        </pc:graphicFrameChg>
      </pc:sldChg>
      <pc:sldChg chg="addSp delSp modSp mod setBg">
        <pc:chgData name="Torbert Isabella" userId="d30d61fe-931f-460a-9f47-3d7aff409a00" providerId="ADAL" clId="{8CAE27C9-33C4-4611-97CF-1322F7E3A04D}" dt="2022-09-07T13:46:43.082" v="248" actId="20577"/>
        <pc:sldMkLst>
          <pc:docMk/>
          <pc:sldMk cId="0" sldId="369"/>
        </pc:sldMkLst>
        <pc:spChg chg="add mod">
          <ac:chgData name="Torbert Isabella" userId="d30d61fe-931f-460a-9f47-3d7aff409a00" providerId="ADAL" clId="{8CAE27C9-33C4-4611-97CF-1322F7E3A04D}" dt="2022-09-07T13:45:25.246" v="237" actId="26606"/>
          <ac:spMkLst>
            <pc:docMk/>
            <pc:sldMk cId="0" sldId="369"/>
            <ac:spMk id="4" creationId="{119102F2-2902-410E-921F-F107CF7B9EF0}"/>
          </ac:spMkLst>
        </pc:spChg>
        <pc:spChg chg="mod">
          <ac:chgData name="Torbert Isabella" userId="d30d61fe-931f-460a-9f47-3d7aff409a00" providerId="ADAL" clId="{8CAE27C9-33C4-4611-97CF-1322F7E3A04D}" dt="2022-09-07T13:46:43.082" v="248" actId="20577"/>
          <ac:spMkLst>
            <pc:docMk/>
            <pc:sldMk cId="0" sldId="369"/>
            <ac:spMk id="164" creationId="{00000000-0000-0000-0000-000000000000}"/>
          </ac:spMkLst>
        </pc:spChg>
        <pc:spChg chg="add del">
          <ac:chgData name="Torbert Isabella" userId="d30d61fe-931f-460a-9f47-3d7aff409a00" providerId="ADAL" clId="{8CAE27C9-33C4-4611-97CF-1322F7E3A04D}" dt="2022-09-07T13:45:25.224" v="236" actId="26606"/>
          <ac:spMkLst>
            <pc:docMk/>
            <pc:sldMk cId="0" sldId="369"/>
            <ac:spMk id="166" creationId="{2A0E4E09-FC02-4ADC-951A-3FFA90B6FE39}"/>
          </ac:spMkLst>
        </pc:spChg>
        <pc:spChg chg="add del">
          <ac:chgData name="Torbert Isabella" userId="d30d61fe-931f-460a-9f47-3d7aff409a00" providerId="ADAL" clId="{8CAE27C9-33C4-4611-97CF-1322F7E3A04D}" dt="2022-09-07T13:45:25.224" v="236" actId="26606"/>
          <ac:spMkLst>
            <pc:docMk/>
            <pc:sldMk cId="0" sldId="369"/>
            <ac:spMk id="167" creationId="{0060CE1A-A2ED-43AC-857D-05822177FAD1}"/>
          </ac:spMkLst>
        </pc:spChg>
        <pc:spChg chg="add">
          <ac:chgData name="Torbert Isabella" userId="d30d61fe-931f-460a-9f47-3d7aff409a00" providerId="ADAL" clId="{8CAE27C9-33C4-4611-97CF-1322F7E3A04D}" dt="2022-09-07T13:45:25.246" v="237" actId="26606"/>
          <ac:spMkLst>
            <pc:docMk/>
            <pc:sldMk cId="0" sldId="369"/>
            <ac:spMk id="170" creationId="{19A1D830-E73C-47A9-A534-323CEEFF5B32}"/>
          </ac:spMkLst>
        </pc:spChg>
        <pc:spChg chg="add">
          <ac:chgData name="Torbert Isabella" userId="d30d61fe-931f-460a-9f47-3d7aff409a00" providerId="ADAL" clId="{8CAE27C9-33C4-4611-97CF-1322F7E3A04D}" dt="2022-09-07T13:45:25.246" v="237" actId="26606"/>
          <ac:spMkLst>
            <pc:docMk/>
            <pc:sldMk cId="0" sldId="369"/>
            <ac:spMk id="172" creationId="{8F69FBEC-4C47-4288-962D-3FC20C79F3F5}"/>
          </ac:spMkLst>
        </pc:spChg>
        <pc:grpChg chg="add">
          <ac:chgData name="Torbert Isabella" userId="d30d61fe-931f-460a-9f47-3d7aff409a00" providerId="ADAL" clId="{8CAE27C9-33C4-4611-97CF-1322F7E3A04D}" dt="2022-09-07T13:45:25.246" v="237" actId="26606"/>
          <ac:grpSpMkLst>
            <pc:docMk/>
            <pc:sldMk cId="0" sldId="369"/>
            <ac:grpSpMk id="176" creationId="{54F6FC82-E588-4DA0-8096-0C3BD54F17B5}"/>
          </ac:grpSpMkLst>
        </pc:grpChg>
        <pc:picChg chg="add mod">
          <ac:chgData name="Torbert Isabella" userId="d30d61fe-931f-460a-9f47-3d7aff409a00" providerId="ADAL" clId="{8CAE27C9-33C4-4611-97CF-1322F7E3A04D}" dt="2022-09-07T13:45:25.246" v="237" actId="26606"/>
          <ac:picMkLst>
            <pc:docMk/>
            <pc:sldMk cId="0" sldId="369"/>
            <ac:picMk id="3" creationId="{4B0BD637-20FE-42F0-9D17-B122BFD9C22F}"/>
          </ac:picMkLst>
        </pc:picChg>
        <pc:picChg chg="del mod">
          <ac:chgData name="Torbert Isabella" userId="d30d61fe-931f-460a-9f47-3d7aff409a00" providerId="ADAL" clId="{8CAE27C9-33C4-4611-97CF-1322F7E3A04D}" dt="2022-09-07T13:45:07.040" v="232" actId="478"/>
          <ac:picMkLst>
            <pc:docMk/>
            <pc:sldMk cId="0" sldId="369"/>
            <ac:picMk id="104" creationId="{34FFE9EF-36DD-4FE1-9AFA-2DD4E9331605}"/>
          </ac:picMkLst>
        </pc:picChg>
      </pc:sldChg>
      <pc:sldChg chg="addSp delSp modSp mod setBg setClrOvrMap">
        <pc:chgData name="Torbert Isabella" userId="d30d61fe-931f-460a-9f47-3d7aff409a00" providerId="ADAL" clId="{8CAE27C9-33C4-4611-97CF-1322F7E3A04D}" dt="2022-09-28T12:47:15.151" v="1367" actId="14100"/>
        <pc:sldMkLst>
          <pc:docMk/>
          <pc:sldMk cId="0" sldId="370"/>
        </pc:sldMkLst>
        <pc:spChg chg="mod">
          <ac:chgData name="Torbert Isabella" userId="d30d61fe-931f-460a-9f47-3d7aff409a00" providerId="ADAL" clId="{8CAE27C9-33C4-4611-97CF-1322F7E3A04D}" dt="2022-09-28T12:47:15.151" v="1367" actId="14100"/>
          <ac:spMkLst>
            <pc:docMk/>
            <pc:sldMk cId="0" sldId="370"/>
            <ac:spMk id="170" creationId="{00000000-0000-0000-0000-000000000000}"/>
          </ac:spMkLst>
        </pc:spChg>
        <pc:spChg chg="mod ord">
          <ac:chgData name="Torbert Isabella" userId="d30d61fe-931f-460a-9f47-3d7aff409a00" providerId="ADAL" clId="{8CAE27C9-33C4-4611-97CF-1322F7E3A04D}" dt="2022-09-28T12:47:00.315" v="1365" actId="5793"/>
          <ac:spMkLst>
            <pc:docMk/>
            <pc:sldMk cId="0" sldId="370"/>
            <ac:spMk id="171" creationId="{00000000-0000-0000-0000-000000000000}"/>
          </ac:spMkLst>
        </pc:spChg>
        <pc:spChg chg="add del">
          <ac:chgData name="Torbert Isabella" userId="d30d61fe-931f-460a-9f47-3d7aff409a00" providerId="ADAL" clId="{8CAE27C9-33C4-4611-97CF-1322F7E3A04D}" dt="2022-09-07T13:49:01.947" v="261" actId="26606"/>
          <ac:spMkLst>
            <pc:docMk/>
            <pc:sldMk cId="0" sldId="370"/>
            <ac:spMk id="180" creationId="{1C7FF924-8DA0-4BE9-8C7E-095B0EC13A44}"/>
          </ac:spMkLst>
        </pc:spChg>
        <pc:spChg chg="add del">
          <ac:chgData name="Torbert Isabella" userId="d30d61fe-931f-460a-9f47-3d7aff409a00" providerId="ADAL" clId="{8CAE27C9-33C4-4611-97CF-1322F7E3A04D}" dt="2022-09-07T13:49:01.916" v="260" actId="26606"/>
          <ac:spMkLst>
            <pc:docMk/>
            <pc:sldMk cId="0" sldId="370"/>
            <ac:spMk id="193" creationId="{2A0E4E09-FC02-4ADC-951A-3FFA90B6FE39}"/>
          </ac:spMkLst>
        </pc:spChg>
        <pc:spChg chg="add del">
          <ac:chgData name="Torbert Isabella" userId="d30d61fe-931f-460a-9f47-3d7aff409a00" providerId="ADAL" clId="{8CAE27C9-33C4-4611-97CF-1322F7E3A04D}" dt="2022-09-07T13:49:01.916" v="260" actId="26606"/>
          <ac:spMkLst>
            <pc:docMk/>
            <pc:sldMk cId="0" sldId="370"/>
            <ac:spMk id="195" creationId="{E5821A2D-F010-4C2B-8819-23281D9C770F}"/>
          </ac:spMkLst>
        </pc:spChg>
        <pc:spChg chg="add del">
          <ac:chgData name="Torbert Isabella" userId="d30d61fe-931f-460a-9f47-3d7aff409a00" providerId="ADAL" clId="{8CAE27C9-33C4-4611-97CF-1322F7E3A04D}" dt="2022-09-07T13:51:22.645" v="274" actId="26606"/>
          <ac:spMkLst>
            <pc:docMk/>
            <pc:sldMk cId="0" sldId="370"/>
            <ac:spMk id="202" creationId="{D8AFD15B-CF29-4306-884F-47675092F91F}"/>
          </ac:spMkLst>
        </pc:spChg>
        <pc:spChg chg="add del">
          <ac:chgData name="Torbert Isabella" userId="d30d61fe-931f-460a-9f47-3d7aff409a00" providerId="ADAL" clId="{8CAE27C9-33C4-4611-97CF-1322F7E3A04D}" dt="2022-09-07T13:51:22.645" v="274" actId="26606"/>
          <ac:spMkLst>
            <pc:docMk/>
            <pc:sldMk cId="0" sldId="370"/>
            <ac:spMk id="203" creationId="{7EC0D68F-F813-4414-800D-F8D4F0AB80BD}"/>
          </ac:spMkLst>
        </pc:spChg>
        <pc:spChg chg="add">
          <ac:chgData name="Torbert Isabella" userId="d30d61fe-931f-460a-9f47-3d7aff409a00" providerId="ADAL" clId="{8CAE27C9-33C4-4611-97CF-1322F7E3A04D}" dt="2022-09-07T13:51:22.645" v="274" actId="26606"/>
          <ac:spMkLst>
            <pc:docMk/>
            <pc:sldMk cId="0" sldId="370"/>
            <ac:spMk id="213" creationId="{9A548D01-86BC-4A04-9A19-23363A0A5FE2}"/>
          </ac:spMkLst>
        </pc:spChg>
        <pc:spChg chg="add">
          <ac:chgData name="Torbert Isabella" userId="d30d61fe-931f-460a-9f47-3d7aff409a00" providerId="ADAL" clId="{8CAE27C9-33C4-4611-97CF-1322F7E3A04D}" dt="2022-09-07T13:51:22.645" v="274" actId="26606"/>
          <ac:spMkLst>
            <pc:docMk/>
            <pc:sldMk cId="0" sldId="370"/>
            <ac:spMk id="215" creationId="{4D53C06F-02C4-42B7-AAB4-056E8ECC692C}"/>
          </ac:spMkLst>
        </pc:spChg>
        <pc:grpChg chg="add del">
          <ac:chgData name="Torbert Isabella" userId="d30d61fe-931f-460a-9f47-3d7aff409a00" providerId="ADAL" clId="{8CAE27C9-33C4-4611-97CF-1322F7E3A04D}" dt="2022-09-07T13:49:01.947" v="261" actId="26606"/>
          <ac:grpSpMkLst>
            <pc:docMk/>
            <pc:sldMk cId="0" sldId="370"/>
            <ac:grpSpMk id="176" creationId="{EC78E3E1-BBBA-4058-AAEB-714F04B0257C}"/>
          </ac:grpSpMkLst>
        </pc:grpChg>
        <pc:grpChg chg="add del">
          <ac:chgData name="Torbert Isabella" userId="d30d61fe-931f-460a-9f47-3d7aff409a00" providerId="ADAL" clId="{8CAE27C9-33C4-4611-97CF-1322F7E3A04D}" dt="2022-09-07T13:49:01.947" v="261" actId="26606"/>
          <ac:grpSpMkLst>
            <pc:docMk/>
            <pc:sldMk cId="0" sldId="370"/>
            <ac:grpSpMk id="182" creationId="{5029B4A8-2CF0-48DC-B29E-F3B62EDDC445}"/>
          </ac:grpSpMkLst>
        </pc:grpChg>
        <pc:grpChg chg="add del">
          <ac:chgData name="Torbert Isabella" userId="d30d61fe-931f-460a-9f47-3d7aff409a00" providerId="ADAL" clId="{8CAE27C9-33C4-4611-97CF-1322F7E3A04D}" dt="2022-09-07T13:49:01.916" v="260" actId="26606"/>
          <ac:grpSpMkLst>
            <pc:docMk/>
            <pc:sldMk cId="0" sldId="370"/>
            <ac:grpSpMk id="189" creationId="{EC78E3E1-BBBA-4058-AAEB-714F04B0257C}"/>
          </ac:grpSpMkLst>
        </pc:grpChg>
        <pc:grpChg chg="add del">
          <ac:chgData name="Torbert Isabella" userId="d30d61fe-931f-460a-9f47-3d7aff409a00" providerId="ADAL" clId="{8CAE27C9-33C4-4611-97CF-1322F7E3A04D}" dt="2022-09-07T13:49:01.916" v="260" actId="26606"/>
          <ac:grpSpMkLst>
            <pc:docMk/>
            <pc:sldMk cId="0" sldId="370"/>
            <ac:grpSpMk id="197" creationId="{D68B9961-F007-40D1-AF51-61B6DE5106CE}"/>
          </ac:grpSpMkLst>
        </pc:grpChg>
        <pc:grpChg chg="add del">
          <ac:chgData name="Torbert Isabella" userId="d30d61fe-931f-460a-9f47-3d7aff409a00" providerId="ADAL" clId="{8CAE27C9-33C4-4611-97CF-1322F7E3A04D}" dt="2022-09-07T13:51:22.645" v="274" actId="26606"/>
          <ac:grpSpMkLst>
            <pc:docMk/>
            <pc:sldMk cId="0" sldId="370"/>
            <ac:grpSpMk id="201" creationId="{EC78E3E1-BBBA-4058-AAEB-714F04B0257C}"/>
          </ac:grpSpMkLst>
        </pc:grpChg>
        <pc:grpChg chg="add del">
          <ac:chgData name="Torbert Isabella" userId="d30d61fe-931f-460a-9f47-3d7aff409a00" providerId="ADAL" clId="{8CAE27C9-33C4-4611-97CF-1322F7E3A04D}" dt="2022-09-07T13:51:22.645" v="274" actId="26606"/>
          <ac:grpSpMkLst>
            <pc:docMk/>
            <pc:sldMk cId="0" sldId="370"/>
            <ac:grpSpMk id="204" creationId="{54CA915D-BDF0-41F8-B00E-FB186EFF7BD6}"/>
          </ac:grpSpMkLst>
        </pc:grpChg>
        <pc:grpChg chg="add">
          <ac:chgData name="Torbert Isabella" userId="d30d61fe-931f-460a-9f47-3d7aff409a00" providerId="ADAL" clId="{8CAE27C9-33C4-4611-97CF-1322F7E3A04D}" dt="2022-09-07T13:51:22.645" v="274" actId="26606"/>
          <ac:grpSpMkLst>
            <pc:docMk/>
            <pc:sldMk cId="0" sldId="370"/>
            <ac:grpSpMk id="209" creationId="{EC78E3E1-BBBA-4058-AAEB-714F04B0257C}"/>
          </ac:grpSpMkLst>
        </pc:grpChg>
        <pc:grpChg chg="add">
          <ac:chgData name="Torbert Isabella" userId="d30d61fe-931f-460a-9f47-3d7aff409a00" providerId="ADAL" clId="{8CAE27C9-33C4-4611-97CF-1322F7E3A04D}" dt="2022-09-07T13:51:22.645" v="274" actId="26606"/>
          <ac:grpSpMkLst>
            <pc:docMk/>
            <pc:sldMk cId="0" sldId="370"/>
            <ac:grpSpMk id="217" creationId="{F0B2D325-F52B-42D3-B95B-0B567E1B2174}"/>
          </ac:grpSpMkLst>
        </pc:grpChg>
        <pc:picChg chg="mod ord">
          <ac:chgData name="Torbert Isabella" userId="d30d61fe-931f-460a-9f47-3d7aff409a00" providerId="ADAL" clId="{8CAE27C9-33C4-4611-97CF-1322F7E3A04D}" dt="2022-09-28T12:43:10.946" v="1182" actId="14100"/>
          <ac:picMkLst>
            <pc:docMk/>
            <pc:sldMk cId="0" sldId="370"/>
            <ac:picMk id="3" creationId="{637D3773-4E86-47EA-8732-AED49398C2B5}"/>
          </ac:picMkLst>
        </pc:picChg>
      </pc:sldChg>
      <pc:sldChg chg="del">
        <pc:chgData name="Torbert Isabella" userId="d30d61fe-931f-460a-9f47-3d7aff409a00" providerId="ADAL" clId="{8CAE27C9-33C4-4611-97CF-1322F7E3A04D}" dt="2022-09-28T12:55:29.535" v="1426" actId="2696"/>
        <pc:sldMkLst>
          <pc:docMk/>
          <pc:sldMk cId="0" sldId="372"/>
        </pc:sldMkLst>
      </pc:sldChg>
      <pc:sldChg chg="modTransition">
        <pc:chgData name="Torbert Isabella" userId="d30d61fe-931f-460a-9f47-3d7aff409a00" providerId="ADAL" clId="{8CAE27C9-33C4-4611-97CF-1322F7E3A04D}" dt="2022-09-06T13:40:34.950" v="37"/>
        <pc:sldMkLst>
          <pc:docMk/>
          <pc:sldMk cId="784532886" sldId="373"/>
        </pc:sldMkLst>
      </pc:sldChg>
      <pc:sldChg chg="modSp modTransition">
        <pc:chgData name="Torbert Isabella" userId="d30d61fe-931f-460a-9f47-3d7aff409a00" providerId="ADAL" clId="{8CAE27C9-33C4-4611-97CF-1322F7E3A04D}" dt="2022-09-07T13:41:38.576" v="211" actId="14100"/>
        <pc:sldMkLst>
          <pc:docMk/>
          <pc:sldMk cId="3180705138" sldId="374"/>
        </pc:sldMkLst>
        <pc:spChg chg="mod">
          <ac:chgData name="Torbert Isabella" userId="d30d61fe-931f-460a-9f47-3d7aff409a00" providerId="ADAL" clId="{8CAE27C9-33C4-4611-97CF-1322F7E3A04D}" dt="2022-09-07T13:41:38.576" v="211" actId="14100"/>
          <ac:spMkLst>
            <pc:docMk/>
            <pc:sldMk cId="3180705138" sldId="374"/>
            <ac:spMk id="2" creationId="{00000000-0000-0000-0000-000000000000}"/>
          </ac:spMkLst>
        </pc:spChg>
      </pc:sldChg>
      <pc:sldChg chg="modSp modTransition">
        <pc:chgData name="Torbert Isabella" userId="d30d61fe-931f-460a-9f47-3d7aff409a00" providerId="ADAL" clId="{8CAE27C9-33C4-4611-97CF-1322F7E3A04D}" dt="2022-09-06T13:40:34.950" v="37"/>
        <pc:sldMkLst>
          <pc:docMk/>
          <pc:sldMk cId="2714579160" sldId="375"/>
        </pc:sldMkLst>
        <pc:spChg chg="mod">
          <ac:chgData name="Torbert Isabella" userId="d30d61fe-931f-460a-9f47-3d7aff409a00" providerId="ADAL" clId="{8CAE27C9-33C4-4611-97CF-1322F7E3A04D}" dt="2022-09-06T13:40:22.634" v="23" actId="27636"/>
          <ac:spMkLst>
            <pc:docMk/>
            <pc:sldMk cId="2714579160" sldId="375"/>
            <ac:spMk id="3" creationId="{00000000-0000-0000-0000-000000000000}"/>
          </ac:spMkLst>
        </pc:spChg>
      </pc:sldChg>
      <pc:sldChg chg="modTransition">
        <pc:chgData name="Torbert Isabella" userId="d30d61fe-931f-460a-9f47-3d7aff409a00" providerId="ADAL" clId="{8CAE27C9-33C4-4611-97CF-1322F7E3A04D}" dt="2022-09-06T13:40:34.950" v="37"/>
        <pc:sldMkLst>
          <pc:docMk/>
          <pc:sldMk cId="39197584" sldId="376"/>
        </pc:sldMkLst>
      </pc:sldChg>
      <pc:sldChg chg="modSp modTransition">
        <pc:chgData name="Torbert Isabella" userId="d30d61fe-931f-460a-9f47-3d7aff409a00" providerId="ADAL" clId="{8CAE27C9-33C4-4611-97CF-1322F7E3A04D}" dt="2022-09-06T13:40:59.013" v="89" actId="27636"/>
        <pc:sldMkLst>
          <pc:docMk/>
          <pc:sldMk cId="4280786522" sldId="382"/>
        </pc:sldMkLst>
        <pc:spChg chg="mod">
          <ac:chgData name="Torbert Isabella" userId="d30d61fe-931f-460a-9f47-3d7aff409a00" providerId="ADAL" clId="{8CAE27C9-33C4-4611-97CF-1322F7E3A04D}" dt="2022-09-06T13:40:59.013" v="89" actId="27636"/>
          <ac:spMkLst>
            <pc:docMk/>
            <pc:sldMk cId="4280786522" sldId="382"/>
            <ac:spMk id="2" creationId="{00000000-0000-0000-0000-000000000000}"/>
          </ac:spMkLst>
        </pc:spChg>
      </pc:sldChg>
      <pc:sldChg chg="modSp modTransition">
        <pc:chgData name="Torbert Isabella" userId="d30d61fe-931f-460a-9f47-3d7aff409a00" providerId="ADAL" clId="{8CAE27C9-33C4-4611-97CF-1322F7E3A04D}" dt="2022-09-07T14:08:39.215" v="362" actId="14100"/>
        <pc:sldMkLst>
          <pc:docMk/>
          <pc:sldMk cId="3803614027" sldId="383"/>
        </pc:sldMkLst>
        <pc:spChg chg="mod">
          <ac:chgData name="Torbert Isabella" userId="d30d61fe-931f-460a-9f47-3d7aff409a00" providerId="ADAL" clId="{8CAE27C9-33C4-4611-97CF-1322F7E3A04D}" dt="2022-09-07T14:08:39.215" v="362" actId="14100"/>
          <ac:spMkLst>
            <pc:docMk/>
            <pc:sldMk cId="3803614027" sldId="383"/>
            <ac:spMk id="2" creationId="{00000000-0000-0000-0000-000000000000}"/>
          </ac:spMkLst>
        </pc:spChg>
      </pc:sldChg>
      <pc:sldChg chg="addSp modSp mod modTransition setBg">
        <pc:chgData name="Torbert Isabella" userId="d30d61fe-931f-460a-9f47-3d7aff409a00" providerId="ADAL" clId="{8CAE27C9-33C4-4611-97CF-1322F7E3A04D}" dt="2022-09-21T13:28:24.308" v="892" actId="14100"/>
        <pc:sldMkLst>
          <pc:docMk/>
          <pc:sldMk cId="576296747" sldId="384"/>
        </pc:sldMkLst>
        <pc:spChg chg="mod">
          <ac:chgData name="Torbert Isabella" userId="d30d61fe-931f-460a-9f47-3d7aff409a00" providerId="ADAL" clId="{8CAE27C9-33C4-4611-97CF-1322F7E3A04D}" dt="2022-09-21T13:16:41.046" v="442" actId="26606"/>
          <ac:spMkLst>
            <pc:docMk/>
            <pc:sldMk cId="576296747" sldId="384"/>
            <ac:spMk id="2" creationId="{CCE51F74-459D-4B25-BA14-6A7B4614DC49}"/>
          </ac:spMkLst>
        </pc:spChg>
        <pc:spChg chg="mod ord">
          <ac:chgData name="Torbert Isabella" userId="d30d61fe-931f-460a-9f47-3d7aff409a00" providerId="ADAL" clId="{8CAE27C9-33C4-4611-97CF-1322F7E3A04D}" dt="2022-09-21T13:28:24.308" v="892" actId="14100"/>
          <ac:spMkLst>
            <pc:docMk/>
            <pc:sldMk cId="576296747" sldId="384"/>
            <ac:spMk id="3" creationId="{851044BF-4A4B-41D5-B88E-E1EE213E361C}"/>
          </ac:spMkLst>
        </pc:spChg>
        <pc:spChg chg="add">
          <ac:chgData name="Torbert Isabella" userId="d30d61fe-931f-460a-9f47-3d7aff409a00" providerId="ADAL" clId="{8CAE27C9-33C4-4611-97CF-1322F7E3A04D}" dt="2022-09-21T13:16:41.046" v="442" actId="26606"/>
          <ac:spMkLst>
            <pc:docMk/>
            <pc:sldMk cId="576296747" sldId="384"/>
            <ac:spMk id="10" creationId="{E009DD9B-5EE2-4C0D-8B2B-351C8C102205}"/>
          </ac:spMkLst>
        </pc:spChg>
        <pc:spChg chg="add">
          <ac:chgData name="Torbert Isabella" userId="d30d61fe-931f-460a-9f47-3d7aff409a00" providerId="ADAL" clId="{8CAE27C9-33C4-4611-97CF-1322F7E3A04D}" dt="2022-09-21T13:16:41.046" v="442" actId="26606"/>
          <ac:spMkLst>
            <pc:docMk/>
            <pc:sldMk cId="576296747" sldId="384"/>
            <ac:spMk id="12" creationId="{E720DB99-7745-4E75-9D96-AAB6D55C531E}"/>
          </ac:spMkLst>
        </pc:spChg>
        <pc:spChg chg="add">
          <ac:chgData name="Torbert Isabella" userId="d30d61fe-931f-460a-9f47-3d7aff409a00" providerId="ADAL" clId="{8CAE27C9-33C4-4611-97CF-1322F7E3A04D}" dt="2022-09-21T13:16:41.046" v="442" actId="26606"/>
          <ac:spMkLst>
            <pc:docMk/>
            <pc:sldMk cId="576296747" sldId="384"/>
            <ac:spMk id="14" creationId="{D68803C4-E159-4360-B7BB-74205C8F782D}"/>
          </ac:spMkLst>
        </pc:spChg>
        <pc:spChg chg="add">
          <ac:chgData name="Torbert Isabella" userId="d30d61fe-931f-460a-9f47-3d7aff409a00" providerId="ADAL" clId="{8CAE27C9-33C4-4611-97CF-1322F7E3A04D}" dt="2022-09-21T13:16:41.046" v="442" actId="26606"/>
          <ac:spMkLst>
            <pc:docMk/>
            <pc:sldMk cId="576296747" sldId="384"/>
            <ac:spMk id="16" creationId="{504B0465-3B07-49BF-BEA7-D81476246293}"/>
          </ac:spMkLst>
        </pc:spChg>
        <pc:spChg chg="add">
          <ac:chgData name="Torbert Isabella" userId="d30d61fe-931f-460a-9f47-3d7aff409a00" providerId="ADAL" clId="{8CAE27C9-33C4-4611-97CF-1322F7E3A04D}" dt="2022-09-21T13:16:41.046" v="442" actId="26606"/>
          <ac:spMkLst>
            <pc:docMk/>
            <pc:sldMk cId="576296747" sldId="384"/>
            <ac:spMk id="18" creationId="{49B7FFA5-14CB-4A4F-9BCC-CA3AA5D9D276}"/>
          </ac:spMkLst>
        </pc:spChg>
        <pc:spChg chg="add">
          <ac:chgData name="Torbert Isabella" userId="d30d61fe-931f-460a-9f47-3d7aff409a00" providerId="ADAL" clId="{8CAE27C9-33C4-4611-97CF-1322F7E3A04D}" dt="2022-09-21T13:16:41.046" v="442" actId="26606"/>
          <ac:spMkLst>
            <pc:docMk/>
            <pc:sldMk cId="576296747" sldId="384"/>
            <ac:spMk id="20" creationId="{04E48745-7512-4EC2-9E20-9092D12150CA}"/>
          </ac:spMkLst>
        </pc:spChg>
        <pc:picChg chg="add mod">
          <ac:chgData name="Torbert Isabella" userId="d30d61fe-931f-460a-9f47-3d7aff409a00" providerId="ADAL" clId="{8CAE27C9-33C4-4611-97CF-1322F7E3A04D}" dt="2022-09-21T13:16:41.046" v="442" actId="26606"/>
          <ac:picMkLst>
            <pc:docMk/>
            <pc:sldMk cId="576296747" sldId="384"/>
            <ac:picMk id="5" creationId="{52162FF5-0892-4FD4-A7CE-56374EBE2F2C}"/>
          </ac:picMkLst>
        </pc:picChg>
      </pc:sldChg>
      <pc:sldChg chg="modSp modTransition">
        <pc:chgData name="Torbert Isabella" userId="d30d61fe-931f-460a-9f47-3d7aff409a00" providerId="ADAL" clId="{8CAE27C9-33C4-4611-97CF-1322F7E3A04D}" dt="2022-09-06T13:52:13.737" v="189" actId="20577"/>
        <pc:sldMkLst>
          <pc:docMk/>
          <pc:sldMk cId="3860083603" sldId="385"/>
        </pc:sldMkLst>
        <pc:spChg chg="mod">
          <ac:chgData name="Torbert Isabella" userId="d30d61fe-931f-460a-9f47-3d7aff409a00" providerId="ADAL" clId="{8CAE27C9-33C4-4611-97CF-1322F7E3A04D}" dt="2022-09-06T13:52:13.737" v="189" actId="20577"/>
          <ac:spMkLst>
            <pc:docMk/>
            <pc:sldMk cId="3860083603" sldId="385"/>
            <ac:spMk id="6" creationId="{F0F97EE3-E632-4EB2-AE28-D90F88F56E48}"/>
          </ac:spMkLst>
        </pc:spChg>
      </pc:sldChg>
      <pc:sldChg chg="del">
        <pc:chgData name="Torbert Isabella" userId="d30d61fe-931f-460a-9f47-3d7aff409a00" providerId="ADAL" clId="{8CAE27C9-33C4-4611-97CF-1322F7E3A04D}" dt="2022-09-28T12:59:03.196" v="1429" actId="2696"/>
        <pc:sldMkLst>
          <pc:docMk/>
          <pc:sldMk cId="930162016" sldId="386"/>
        </pc:sldMkLst>
      </pc:sldChg>
      <pc:sldChg chg="addSp delSp modSp del">
        <pc:chgData name="Torbert Isabella" userId="d30d61fe-931f-460a-9f47-3d7aff409a00" providerId="ADAL" clId="{8CAE27C9-33C4-4611-97CF-1322F7E3A04D}" dt="2022-09-20T18:44:03.767" v="378" actId="2696"/>
        <pc:sldMkLst>
          <pc:docMk/>
          <pc:sldMk cId="45803165" sldId="387"/>
        </pc:sldMkLst>
        <pc:spChg chg="add del">
          <ac:chgData name="Torbert Isabella" userId="d30d61fe-931f-460a-9f47-3d7aff409a00" providerId="ADAL" clId="{8CAE27C9-33C4-4611-97CF-1322F7E3A04D}" dt="2022-09-20T18:42:53.274" v="376" actId="478"/>
          <ac:spMkLst>
            <pc:docMk/>
            <pc:sldMk cId="45803165" sldId="387"/>
            <ac:spMk id="4" creationId="{B8FC4383-21A5-4B6B-BE7B-9F312EB6DA6B}"/>
          </ac:spMkLst>
        </pc:spChg>
        <pc:spChg chg="mod">
          <ac:chgData name="Torbert Isabella" userId="d30d61fe-931f-460a-9f47-3d7aff409a00" providerId="ADAL" clId="{8CAE27C9-33C4-4611-97CF-1322F7E3A04D}" dt="2022-09-06T13:40:58.829" v="74" actId="27636"/>
          <ac:spMkLst>
            <pc:docMk/>
            <pc:sldMk cId="45803165" sldId="387"/>
            <ac:spMk id="21505" creationId="{00000000-0000-0000-0000-000000000000}"/>
          </ac:spMkLst>
        </pc:spChg>
        <pc:graphicFrameChg chg="mod">
          <ac:chgData name="Torbert Isabella" userId="d30d61fe-931f-460a-9f47-3d7aff409a00" providerId="ADAL" clId="{8CAE27C9-33C4-4611-97CF-1322F7E3A04D}" dt="2022-09-20T18:42:41.905" v="374" actId="478"/>
          <ac:graphicFrameMkLst>
            <pc:docMk/>
            <pc:sldMk cId="45803165" sldId="387"/>
            <ac:graphicFrameMk id="21508" creationId="{AAD384D1-8755-48D7-BF94-2A160398DB60}"/>
          </ac:graphicFrameMkLst>
        </pc:graphicFrameChg>
      </pc:sldChg>
      <pc:sldChg chg="modSp">
        <pc:chgData name="Torbert Isabella" userId="d30d61fe-931f-460a-9f47-3d7aff409a00" providerId="ADAL" clId="{8CAE27C9-33C4-4611-97CF-1322F7E3A04D}" dt="2022-09-06T13:40:58.851" v="76" actId="27636"/>
        <pc:sldMkLst>
          <pc:docMk/>
          <pc:sldMk cId="124008751" sldId="388"/>
        </pc:sldMkLst>
        <pc:spChg chg="mod">
          <ac:chgData name="Torbert Isabella" userId="d30d61fe-931f-460a-9f47-3d7aff409a00" providerId="ADAL" clId="{8CAE27C9-33C4-4611-97CF-1322F7E3A04D}" dt="2022-09-06T13:40:58.851" v="76" actId="27636"/>
          <ac:spMkLst>
            <pc:docMk/>
            <pc:sldMk cId="124008751" sldId="388"/>
            <ac:spMk id="24577" creationId="{00000000-0000-0000-0000-000000000000}"/>
          </ac:spMkLst>
        </pc:spChg>
        <pc:spChg chg="mod">
          <ac:chgData name="Torbert Isabella" userId="d30d61fe-931f-460a-9f47-3d7aff409a00" providerId="ADAL" clId="{8CAE27C9-33C4-4611-97CF-1322F7E3A04D}" dt="2022-09-06T13:40:35.552" v="47" actId="27636"/>
          <ac:spMkLst>
            <pc:docMk/>
            <pc:sldMk cId="124008751" sldId="388"/>
            <ac:spMk id="24578" creationId="{00000000-0000-0000-0000-000000000000}"/>
          </ac:spMkLst>
        </pc:spChg>
      </pc:sldChg>
      <pc:sldChg chg="modSp del">
        <pc:chgData name="Torbert Isabella" userId="d30d61fe-931f-460a-9f47-3d7aff409a00" providerId="ADAL" clId="{8CAE27C9-33C4-4611-97CF-1322F7E3A04D}" dt="2022-09-20T18:48:34.499" v="389" actId="2696"/>
        <pc:sldMkLst>
          <pc:docMk/>
          <pc:sldMk cId="1994701970" sldId="389"/>
        </pc:sldMkLst>
        <pc:spChg chg="mod">
          <ac:chgData name="Torbert Isabella" userId="d30d61fe-931f-460a-9f47-3d7aff409a00" providerId="ADAL" clId="{8CAE27C9-33C4-4611-97CF-1322F7E3A04D}" dt="2022-09-06T13:40:58.882" v="78" actId="27636"/>
          <ac:spMkLst>
            <pc:docMk/>
            <pc:sldMk cId="1994701970" sldId="389"/>
            <ac:spMk id="24578" creationId="{00000000-0000-0000-0000-000000000000}"/>
          </ac:spMkLst>
        </pc:spChg>
      </pc:sldChg>
      <pc:sldChg chg="del">
        <pc:chgData name="Torbert Isabella" userId="d30d61fe-931f-460a-9f47-3d7aff409a00" providerId="ADAL" clId="{8CAE27C9-33C4-4611-97CF-1322F7E3A04D}" dt="2022-09-20T18:50:12.383" v="390" actId="2696"/>
        <pc:sldMkLst>
          <pc:docMk/>
          <pc:sldMk cId="574690958" sldId="390"/>
        </pc:sldMkLst>
      </pc:sldChg>
      <pc:sldChg chg="del modTransition">
        <pc:chgData name="Torbert Isabella" userId="d30d61fe-931f-460a-9f47-3d7aff409a00" providerId="ADAL" clId="{8CAE27C9-33C4-4611-97CF-1322F7E3A04D}" dt="2022-09-20T18:58:28.153" v="411" actId="2696"/>
        <pc:sldMkLst>
          <pc:docMk/>
          <pc:sldMk cId="3640552037" sldId="391"/>
        </pc:sldMkLst>
      </pc:sldChg>
      <pc:sldChg chg="del">
        <pc:chgData name="Torbert Isabella" userId="d30d61fe-931f-460a-9f47-3d7aff409a00" providerId="ADAL" clId="{8CAE27C9-33C4-4611-97CF-1322F7E3A04D}" dt="2022-09-20T18:58:42.023" v="412" actId="2696"/>
        <pc:sldMkLst>
          <pc:docMk/>
          <pc:sldMk cId="617505015" sldId="392"/>
        </pc:sldMkLst>
      </pc:sldChg>
      <pc:sldChg chg="modSp del modTransition">
        <pc:chgData name="Torbert Isabella" userId="d30d61fe-931f-460a-9f47-3d7aff409a00" providerId="ADAL" clId="{8CAE27C9-33C4-4611-97CF-1322F7E3A04D}" dt="2022-09-20T18:58:59.038" v="413" actId="2696"/>
        <pc:sldMkLst>
          <pc:docMk/>
          <pc:sldMk cId="421558026" sldId="393"/>
        </pc:sldMkLst>
        <pc:spChg chg="mod">
          <ac:chgData name="Torbert Isabella" userId="d30d61fe-931f-460a-9f47-3d7aff409a00" providerId="ADAL" clId="{8CAE27C9-33C4-4611-97CF-1322F7E3A04D}" dt="2022-09-20T18:50:41.521" v="394" actId="14100"/>
          <ac:spMkLst>
            <pc:docMk/>
            <pc:sldMk cId="421558026" sldId="393"/>
            <ac:spMk id="2" creationId="{2A03F4A0-5D46-4C23-9457-9069AE762E5D}"/>
          </ac:spMkLst>
        </pc:spChg>
        <pc:spChg chg="mod">
          <ac:chgData name="Torbert Isabella" userId="d30d61fe-931f-460a-9f47-3d7aff409a00" providerId="ADAL" clId="{8CAE27C9-33C4-4611-97CF-1322F7E3A04D}" dt="2022-09-20T18:50:35.823" v="393" actId="14100"/>
          <ac:spMkLst>
            <pc:docMk/>
            <pc:sldMk cId="421558026" sldId="393"/>
            <ac:spMk id="3" creationId="{13D7246B-7AA5-46BC-B03D-0D61B8E75A2E}"/>
          </ac:spMkLst>
        </pc:spChg>
      </pc:sldChg>
      <pc:sldChg chg="modSp del">
        <pc:chgData name="Torbert Isabella" userId="d30d61fe-931f-460a-9f47-3d7aff409a00" providerId="ADAL" clId="{8CAE27C9-33C4-4611-97CF-1322F7E3A04D}" dt="2022-09-20T19:00:06.861" v="415" actId="2696"/>
        <pc:sldMkLst>
          <pc:docMk/>
          <pc:sldMk cId="3793406598" sldId="394"/>
        </pc:sldMkLst>
        <pc:spChg chg="mod">
          <ac:chgData name="Torbert Isabella" userId="d30d61fe-931f-460a-9f47-3d7aff409a00" providerId="ADAL" clId="{8CAE27C9-33C4-4611-97CF-1322F7E3A04D}" dt="2022-09-20T18:53:22.872" v="407" actId="14100"/>
          <ac:spMkLst>
            <pc:docMk/>
            <pc:sldMk cId="3793406598" sldId="394"/>
            <ac:spMk id="2" creationId="{00000000-0000-0000-0000-000000000000}"/>
          </ac:spMkLst>
        </pc:spChg>
        <pc:picChg chg="mod">
          <ac:chgData name="Torbert Isabella" userId="d30d61fe-931f-460a-9f47-3d7aff409a00" providerId="ADAL" clId="{8CAE27C9-33C4-4611-97CF-1322F7E3A04D}" dt="2022-09-20T18:53:34.026" v="409" actId="1076"/>
          <ac:picMkLst>
            <pc:docMk/>
            <pc:sldMk cId="3793406598" sldId="394"/>
            <ac:picMk id="7" creationId="{960A1288-8412-4002-8FD6-E12F943C14C0}"/>
          </ac:picMkLst>
        </pc:picChg>
      </pc:sldChg>
      <pc:sldChg chg="del modTransition">
        <pc:chgData name="Torbert Isabella" userId="d30d61fe-931f-460a-9f47-3d7aff409a00" providerId="ADAL" clId="{8CAE27C9-33C4-4611-97CF-1322F7E3A04D}" dt="2022-09-21T13:31:52.906" v="893" actId="2696"/>
        <pc:sldMkLst>
          <pc:docMk/>
          <pc:sldMk cId="2279715731" sldId="395"/>
        </pc:sldMkLst>
      </pc:sldChg>
      <pc:sldChg chg="modSp modTransition">
        <pc:chgData name="Torbert Isabella" userId="d30d61fe-931f-460a-9f47-3d7aff409a00" providerId="ADAL" clId="{8CAE27C9-33C4-4611-97CF-1322F7E3A04D}" dt="2022-09-21T13:33:12.123" v="916" actId="122"/>
        <pc:sldMkLst>
          <pc:docMk/>
          <pc:sldMk cId="772765767" sldId="396"/>
        </pc:sldMkLst>
        <pc:spChg chg="mod">
          <ac:chgData name="Torbert Isabella" userId="d30d61fe-931f-460a-9f47-3d7aff409a00" providerId="ADAL" clId="{8CAE27C9-33C4-4611-97CF-1322F7E3A04D}" dt="2022-09-21T13:33:12.123" v="916" actId="122"/>
          <ac:spMkLst>
            <pc:docMk/>
            <pc:sldMk cId="772765767" sldId="396"/>
            <ac:spMk id="5" creationId="{83EAB7D6-7FAA-4B0D-B0A7-0B8F9D9489A1}"/>
          </ac:spMkLst>
        </pc:spChg>
        <pc:graphicFrameChg chg="mod">
          <ac:chgData name="Torbert Isabella" userId="d30d61fe-931f-460a-9f47-3d7aff409a00" providerId="ADAL" clId="{8CAE27C9-33C4-4611-97CF-1322F7E3A04D}" dt="2022-09-21T13:33:03.879" v="915" actId="20577"/>
          <ac:graphicFrameMkLst>
            <pc:docMk/>
            <pc:sldMk cId="772765767" sldId="396"/>
            <ac:graphicFrameMk id="8" creationId="{ADC9D4C9-A038-42E1-9D03-1E0D74C9F90E}"/>
          </ac:graphicFrameMkLst>
        </pc:graphicFrameChg>
      </pc:sldChg>
      <pc:sldChg chg="modSp modTransition">
        <pc:chgData name="Torbert Isabella" userId="d30d61fe-931f-460a-9f47-3d7aff409a00" providerId="ADAL" clId="{8CAE27C9-33C4-4611-97CF-1322F7E3A04D}" dt="2022-10-03T15:30:44.259" v="1533" actId="20577"/>
        <pc:sldMkLst>
          <pc:docMk/>
          <pc:sldMk cId="0" sldId="397"/>
        </pc:sldMkLst>
        <pc:spChg chg="mod">
          <ac:chgData name="Torbert Isabella" userId="d30d61fe-931f-460a-9f47-3d7aff409a00" providerId="ADAL" clId="{8CAE27C9-33C4-4611-97CF-1322F7E3A04D}" dt="2022-10-03T15:30:44.259" v="1533" actId="20577"/>
          <ac:spMkLst>
            <pc:docMk/>
            <pc:sldMk cId="0" sldId="397"/>
            <ac:spMk id="173" creationId="{00000000-0000-0000-0000-000000000000}"/>
          </ac:spMkLst>
        </pc:spChg>
        <pc:spChg chg="mod">
          <ac:chgData name="Torbert Isabella" userId="d30d61fe-931f-460a-9f47-3d7aff409a00" providerId="ADAL" clId="{8CAE27C9-33C4-4611-97CF-1322F7E3A04D}" dt="2022-09-28T12:48:14.761" v="1368" actId="255"/>
          <ac:spMkLst>
            <pc:docMk/>
            <pc:sldMk cId="0" sldId="397"/>
            <ac:spMk id="174" creationId="{00000000-0000-0000-0000-000000000000}"/>
          </ac:spMkLst>
        </pc:spChg>
      </pc:sldChg>
      <pc:sldChg chg="del">
        <pc:chgData name="Torbert Isabella" userId="d30d61fe-931f-460a-9f47-3d7aff409a00" providerId="ADAL" clId="{8CAE27C9-33C4-4611-97CF-1322F7E3A04D}" dt="2022-09-28T12:55:52.792" v="1427" actId="2696"/>
        <pc:sldMkLst>
          <pc:docMk/>
          <pc:sldMk cId="2139967080" sldId="398"/>
        </pc:sldMkLst>
      </pc:sldChg>
      <pc:sldChg chg="del">
        <pc:chgData name="Torbert Isabella" userId="d30d61fe-931f-460a-9f47-3d7aff409a00" providerId="ADAL" clId="{8CAE27C9-33C4-4611-97CF-1322F7E3A04D}" dt="2022-09-28T12:55:58.914" v="1428" actId="2696"/>
        <pc:sldMkLst>
          <pc:docMk/>
          <pc:sldMk cId="146473064" sldId="399"/>
        </pc:sldMkLst>
      </pc:sldChg>
      <pc:sldChg chg="modSp">
        <pc:chgData name="Torbert Isabella" userId="d30d61fe-931f-460a-9f47-3d7aff409a00" providerId="ADAL" clId="{8CAE27C9-33C4-4611-97CF-1322F7E3A04D}" dt="2022-09-20T18:45:57.970" v="385"/>
        <pc:sldMkLst>
          <pc:docMk/>
          <pc:sldMk cId="328080417" sldId="400"/>
        </pc:sldMkLst>
        <pc:spChg chg="mod">
          <ac:chgData name="Torbert Isabella" userId="d30d61fe-931f-460a-9f47-3d7aff409a00" providerId="ADAL" clId="{8CAE27C9-33C4-4611-97CF-1322F7E3A04D}" dt="2022-09-20T18:43:55.389" v="377" actId="27636"/>
          <ac:spMkLst>
            <pc:docMk/>
            <pc:sldMk cId="328080417" sldId="400"/>
            <ac:spMk id="21505" creationId="{00000000-0000-0000-0000-000000000000}"/>
          </ac:spMkLst>
        </pc:spChg>
        <pc:graphicFrameChg chg="mod">
          <ac:chgData name="Torbert Isabella" userId="d30d61fe-931f-460a-9f47-3d7aff409a00" providerId="ADAL" clId="{8CAE27C9-33C4-4611-97CF-1322F7E3A04D}" dt="2022-09-20T18:45:57.970" v="385"/>
          <ac:graphicFrameMkLst>
            <pc:docMk/>
            <pc:sldMk cId="328080417" sldId="400"/>
            <ac:graphicFrameMk id="6" creationId="{8D7B80F5-04A6-4370-AEAC-9E2C5FA8E118}"/>
          </ac:graphicFrameMkLst>
        </pc:graphicFrameChg>
      </pc:sldChg>
      <pc:sldChg chg="add del">
        <pc:chgData name="Torbert Isabella" userId="d30d61fe-931f-460a-9f47-3d7aff409a00" providerId="ADAL" clId="{8CAE27C9-33C4-4611-97CF-1322F7E3A04D}" dt="2022-09-20T18:48:28.218" v="388" actId="2696"/>
        <pc:sldMkLst>
          <pc:docMk/>
          <pc:sldMk cId="3294402609" sldId="401"/>
        </pc:sldMkLst>
      </pc:sldChg>
      <pc:sldChg chg="modSp ord">
        <pc:chgData name="Torbert Isabella" userId="d30d61fe-931f-460a-9f47-3d7aff409a00" providerId="ADAL" clId="{8CAE27C9-33C4-4611-97CF-1322F7E3A04D}" dt="2022-09-20T18:52:33.277" v="403" actId="14100"/>
        <pc:sldMkLst>
          <pc:docMk/>
          <pc:sldMk cId="2242321321" sldId="404"/>
        </pc:sldMkLst>
        <pc:spChg chg="mod">
          <ac:chgData name="Torbert Isabella" userId="d30d61fe-931f-460a-9f47-3d7aff409a00" providerId="ADAL" clId="{8CAE27C9-33C4-4611-97CF-1322F7E3A04D}" dt="2022-09-20T18:52:05.535" v="400" actId="14100"/>
          <ac:spMkLst>
            <pc:docMk/>
            <pc:sldMk cId="2242321321" sldId="404"/>
            <ac:spMk id="2" creationId="{00000000-0000-0000-0000-000000000000}"/>
          </ac:spMkLst>
        </pc:spChg>
        <pc:graphicFrameChg chg="mod">
          <ac:chgData name="Torbert Isabella" userId="d30d61fe-931f-460a-9f47-3d7aff409a00" providerId="ADAL" clId="{8CAE27C9-33C4-4611-97CF-1322F7E3A04D}" dt="2022-09-20T18:52:33.277" v="403" actId="14100"/>
          <ac:graphicFrameMkLst>
            <pc:docMk/>
            <pc:sldMk cId="2242321321" sldId="404"/>
            <ac:graphicFrameMk id="5" creationId="{D8B79621-4D89-4C3C-8FFB-274C251EC3E2}"/>
          </ac:graphicFrameMkLst>
        </pc:graphicFrameChg>
        <pc:picChg chg="mod">
          <ac:chgData name="Torbert Isabella" userId="d30d61fe-931f-460a-9f47-3d7aff409a00" providerId="ADAL" clId="{8CAE27C9-33C4-4611-97CF-1322F7E3A04D}" dt="2022-09-20T18:52:00.042" v="399" actId="1076"/>
          <ac:picMkLst>
            <pc:docMk/>
            <pc:sldMk cId="2242321321" sldId="404"/>
            <ac:picMk id="4" creationId="{7CDFDE32-CFEC-416D-B5C4-CBCE4606BEB5}"/>
          </ac:picMkLst>
        </pc:picChg>
      </pc:sldChg>
      <pc:sldChg chg="modSp">
        <pc:chgData name="Torbert Isabella" userId="d30d61fe-931f-460a-9f47-3d7aff409a00" providerId="ADAL" clId="{8CAE27C9-33C4-4611-97CF-1322F7E3A04D}" dt="2022-09-20T18:52:59.702" v="404" actId="14100"/>
        <pc:sldMkLst>
          <pc:docMk/>
          <pc:sldMk cId="288819687" sldId="405"/>
        </pc:sldMkLst>
        <pc:spChg chg="mod">
          <ac:chgData name="Torbert Isabella" userId="d30d61fe-931f-460a-9f47-3d7aff409a00" providerId="ADAL" clId="{8CAE27C9-33C4-4611-97CF-1322F7E3A04D}" dt="2022-09-20T18:52:59.702" v="404" actId="14100"/>
          <ac:spMkLst>
            <pc:docMk/>
            <pc:sldMk cId="288819687" sldId="405"/>
            <ac:spMk id="2" creationId="{00000000-0000-0000-0000-000000000000}"/>
          </ac:spMkLst>
        </pc:spChg>
      </pc:sldChg>
      <pc:sldChg chg="addSp delSp modSp add">
        <pc:chgData name="Torbert Isabella" userId="d30d61fe-931f-460a-9f47-3d7aff409a00" providerId="ADAL" clId="{8CAE27C9-33C4-4611-97CF-1322F7E3A04D}" dt="2022-09-21T13:28:05.803" v="888" actId="255"/>
        <pc:sldMkLst>
          <pc:docMk/>
          <pc:sldMk cId="3861397983" sldId="406"/>
        </pc:sldMkLst>
        <pc:spChg chg="mod">
          <ac:chgData name="Torbert Isabella" userId="d30d61fe-931f-460a-9f47-3d7aff409a00" providerId="ADAL" clId="{8CAE27C9-33C4-4611-97CF-1322F7E3A04D}" dt="2022-09-21T13:21:51.687" v="514" actId="20577"/>
          <ac:spMkLst>
            <pc:docMk/>
            <pc:sldMk cId="3861397983" sldId="406"/>
            <ac:spMk id="2" creationId="{CCE51F74-459D-4B25-BA14-6A7B4614DC49}"/>
          </ac:spMkLst>
        </pc:spChg>
        <pc:spChg chg="mod ord">
          <ac:chgData name="Torbert Isabella" userId="d30d61fe-931f-460a-9f47-3d7aff409a00" providerId="ADAL" clId="{8CAE27C9-33C4-4611-97CF-1322F7E3A04D}" dt="2022-09-21T13:28:05.803" v="888" actId="255"/>
          <ac:spMkLst>
            <pc:docMk/>
            <pc:sldMk cId="3861397983" sldId="406"/>
            <ac:spMk id="3" creationId="{851044BF-4A4B-41D5-B88E-E1EE213E361C}"/>
          </ac:spMkLst>
        </pc:spChg>
        <pc:spChg chg="add del mod">
          <ac:chgData name="Torbert Isabella" userId="d30d61fe-931f-460a-9f47-3d7aff409a00" providerId="ADAL" clId="{8CAE27C9-33C4-4611-97CF-1322F7E3A04D}" dt="2022-09-21T13:23:01.543" v="520" actId="478"/>
          <ac:spMkLst>
            <pc:docMk/>
            <pc:sldMk cId="3861397983" sldId="406"/>
            <ac:spMk id="7" creationId="{B3664FA8-EA83-4FDD-B950-8FFA4E6BDBC4}"/>
          </ac:spMkLst>
        </pc:spChg>
        <pc:spChg chg="del">
          <ac:chgData name="Torbert Isabella" userId="d30d61fe-931f-460a-9f47-3d7aff409a00" providerId="ADAL" clId="{8CAE27C9-33C4-4611-97CF-1322F7E3A04D}" dt="2022-09-21T13:22:38.583" v="519" actId="26606"/>
          <ac:spMkLst>
            <pc:docMk/>
            <pc:sldMk cId="3861397983" sldId="406"/>
            <ac:spMk id="10" creationId="{E009DD9B-5EE2-4C0D-8B2B-351C8C102205}"/>
          </ac:spMkLst>
        </pc:spChg>
        <pc:spChg chg="del">
          <ac:chgData name="Torbert Isabella" userId="d30d61fe-931f-460a-9f47-3d7aff409a00" providerId="ADAL" clId="{8CAE27C9-33C4-4611-97CF-1322F7E3A04D}" dt="2022-09-21T13:22:38.583" v="519" actId="26606"/>
          <ac:spMkLst>
            <pc:docMk/>
            <pc:sldMk cId="3861397983" sldId="406"/>
            <ac:spMk id="12" creationId="{E720DB99-7745-4E75-9D96-AAB6D55C531E}"/>
          </ac:spMkLst>
        </pc:spChg>
        <pc:spChg chg="del">
          <ac:chgData name="Torbert Isabella" userId="d30d61fe-931f-460a-9f47-3d7aff409a00" providerId="ADAL" clId="{8CAE27C9-33C4-4611-97CF-1322F7E3A04D}" dt="2022-09-21T13:22:38.583" v="519" actId="26606"/>
          <ac:spMkLst>
            <pc:docMk/>
            <pc:sldMk cId="3861397983" sldId="406"/>
            <ac:spMk id="14" creationId="{D68803C4-E159-4360-B7BB-74205C8F782D}"/>
          </ac:spMkLst>
        </pc:spChg>
        <pc:spChg chg="del">
          <ac:chgData name="Torbert Isabella" userId="d30d61fe-931f-460a-9f47-3d7aff409a00" providerId="ADAL" clId="{8CAE27C9-33C4-4611-97CF-1322F7E3A04D}" dt="2022-09-21T13:22:38.583" v="519" actId="26606"/>
          <ac:spMkLst>
            <pc:docMk/>
            <pc:sldMk cId="3861397983" sldId="406"/>
            <ac:spMk id="16" creationId="{504B0465-3B07-49BF-BEA7-D81476246293}"/>
          </ac:spMkLst>
        </pc:spChg>
        <pc:spChg chg="del">
          <ac:chgData name="Torbert Isabella" userId="d30d61fe-931f-460a-9f47-3d7aff409a00" providerId="ADAL" clId="{8CAE27C9-33C4-4611-97CF-1322F7E3A04D}" dt="2022-09-21T13:22:38.583" v="519" actId="26606"/>
          <ac:spMkLst>
            <pc:docMk/>
            <pc:sldMk cId="3861397983" sldId="406"/>
            <ac:spMk id="18" creationId="{49B7FFA5-14CB-4A4F-9BCC-CA3AA5D9D276}"/>
          </ac:spMkLst>
        </pc:spChg>
        <pc:spChg chg="del">
          <ac:chgData name="Torbert Isabella" userId="d30d61fe-931f-460a-9f47-3d7aff409a00" providerId="ADAL" clId="{8CAE27C9-33C4-4611-97CF-1322F7E3A04D}" dt="2022-09-21T13:22:38.583" v="519" actId="26606"/>
          <ac:spMkLst>
            <pc:docMk/>
            <pc:sldMk cId="3861397983" sldId="406"/>
            <ac:spMk id="20" creationId="{04E48745-7512-4EC2-9E20-9092D12150CA}"/>
          </ac:spMkLst>
        </pc:spChg>
        <pc:spChg chg="add">
          <ac:chgData name="Torbert Isabella" userId="d30d61fe-931f-460a-9f47-3d7aff409a00" providerId="ADAL" clId="{8CAE27C9-33C4-4611-97CF-1322F7E3A04D}" dt="2022-09-21T13:22:38.583" v="519" actId="26606"/>
          <ac:spMkLst>
            <pc:docMk/>
            <pc:sldMk cId="3861397983" sldId="406"/>
            <ac:spMk id="25" creationId="{E009DD9B-5EE2-4C0D-8B2B-351C8C102205}"/>
          </ac:spMkLst>
        </pc:spChg>
        <pc:spChg chg="add">
          <ac:chgData name="Torbert Isabella" userId="d30d61fe-931f-460a-9f47-3d7aff409a00" providerId="ADAL" clId="{8CAE27C9-33C4-4611-97CF-1322F7E3A04D}" dt="2022-09-21T13:22:38.583" v="519" actId="26606"/>
          <ac:spMkLst>
            <pc:docMk/>
            <pc:sldMk cId="3861397983" sldId="406"/>
            <ac:spMk id="27" creationId="{E720DB99-7745-4E75-9D96-AAB6D55C531E}"/>
          </ac:spMkLst>
        </pc:spChg>
        <pc:spChg chg="add">
          <ac:chgData name="Torbert Isabella" userId="d30d61fe-931f-460a-9f47-3d7aff409a00" providerId="ADAL" clId="{8CAE27C9-33C4-4611-97CF-1322F7E3A04D}" dt="2022-09-21T13:22:38.583" v="519" actId="26606"/>
          <ac:spMkLst>
            <pc:docMk/>
            <pc:sldMk cId="3861397983" sldId="406"/>
            <ac:spMk id="29" creationId="{D68803C4-E159-4360-B7BB-74205C8F782D}"/>
          </ac:spMkLst>
        </pc:spChg>
        <pc:spChg chg="add">
          <ac:chgData name="Torbert Isabella" userId="d30d61fe-931f-460a-9f47-3d7aff409a00" providerId="ADAL" clId="{8CAE27C9-33C4-4611-97CF-1322F7E3A04D}" dt="2022-09-21T13:22:38.583" v="519" actId="26606"/>
          <ac:spMkLst>
            <pc:docMk/>
            <pc:sldMk cId="3861397983" sldId="406"/>
            <ac:spMk id="31" creationId="{504B0465-3B07-49BF-BEA7-D81476246293}"/>
          </ac:spMkLst>
        </pc:spChg>
        <pc:spChg chg="add">
          <ac:chgData name="Torbert Isabella" userId="d30d61fe-931f-460a-9f47-3d7aff409a00" providerId="ADAL" clId="{8CAE27C9-33C4-4611-97CF-1322F7E3A04D}" dt="2022-09-21T13:22:38.583" v="519" actId="26606"/>
          <ac:spMkLst>
            <pc:docMk/>
            <pc:sldMk cId="3861397983" sldId="406"/>
            <ac:spMk id="33" creationId="{49B7FFA5-14CB-4A4F-9BCC-CA3AA5D9D276}"/>
          </ac:spMkLst>
        </pc:spChg>
        <pc:spChg chg="add">
          <ac:chgData name="Torbert Isabella" userId="d30d61fe-931f-460a-9f47-3d7aff409a00" providerId="ADAL" clId="{8CAE27C9-33C4-4611-97CF-1322F7E3A04D}" dt="2022-09-21T13:22:38.583" v="519" actId="26606"/>
          <ac:spMkLst>
            <pc:docMk/>
            <pc:sldMk cId="3861397983" sldId="406"/>
            <ac:spMk id="35" creationId="{04E48745-7512-4EC2-9E20-9092D12150CA}"/>
          </ac:spMkLst>
        </pc:spChg>
        <pc:picChg chg="del">
          <ac:chgData name="Torbert Isabella" userId="d30d61fe-931f-460a-9f47-3d7aff409a00" providerId="ADAL" clId="{8CAE27C9-33C4-4611-97CF-1322F7E3A04D}" dt="2022-09-21T13:22:08.560" v="515" actId="478"/>
          <ac:picMkLst>
            <pc:docMk/>
            <pc:sldMk cId="3861397983" sldId="406"/>
            <ac:picMk id="5" creationId="{52162FF5-0892-4FD4-A7CE-56374EBE2F2C}"/>
          </ac:picMkLst>
        </pc:picChg>
        <pc:picChg chg="add mod">
          <ac:chgData name="Torbert Isabella" userId="d30d61fe-931f-460a-9f47-3d7aff409a00" providerId="ADAL" clId="{8CAE27C9-33C4-4611-97CF-1322F7E3A04D}" dt="2022-09-21T13:22:38.583" v="519" actId="26606"/>
          <ac:picMkLst>
            <pc:docMk/>
            <pc:sldMk cId="3861397983" sldId="406"/>
            <ac:picMk id="6" creationId="{4BF80410-2EF0-4941-B07F-19B79E98AFB4}"/>
          </ac:picMkLst>
        </pc:picChg>
      </pc:sldChg>
      <pc:sldChg chg="modSp delDesignElem">
        <pc:chgData name="Torbert Isabella" userId="d30d61fe-931f-460a-9f47-3d7aff409a00" providerId="ADAL" clId="{8CAE27C9-33C4-4611-97CF-1322F7E3A04D}" dt="2022-10-05T12:28:25.305" v="1630" actId="14100"/>
        <pc:sldMkLst>
          <pc:docMk/>
          <pc:sldMk cId="2192726767" sldId="407"/>
        </pc:sldMkLst>
        <pc:spChg chg="mod">
          <ac:chgData name="Torbert Isabella" userId="d30d61fe-931f-460a-9f47-3d7aff409a00" providerId="ADAL" clId="{8CAE27C9-33C4-4611-97CF-1322F7E3A04D}" dt="2022-10-05T12:28:25.305" v="1630" actId="14100"/>
          <ac:spMkLst>
            <pc:docMk/>
            <pc:sldMk cId="2192726767" sldId="407"/>
            <ac:spMk id="5" creationId="{B07EC532-B2B1-2F9E-6022-3B5E2CA8E838}"/>
          </ac:spMkLst>
        </pc:spChg>
        <pc:picChg chg="mod">
          <ac:chgData name="Torbert Isabella" userId="d30d61fe-931f-460a-9f47-3d7aff409a00" providerId="ADAL" clId="{8CAE27C9-33C4-4611-97CF-1322F7E3A04D}" dt="2022-10-05T12:28:15.208" v="1629" actId="14100"/>
          <ac:picMkLst>
            <pc:docMk/>
            <pc:sldMk cId="2192726767" sldId="407"/>
            <ac:picMk id="4" creationId="{57C4E08B-BDD5-764E-042C-FD6B271BEAED}"/>
          </ac:picMkLst>
        </pc:picChg>
      </pc:sldChg>
      <pc:sldChg chg="addSp delSp modSp mod setBg">
        <pc:chgData name="Torbert Isabella" userId="d30d61fe-931f-460a-9f47-3d7aff409a00" providerId="ADAL" clId="{8CAE27C9-33C4-4611-97CF-1322F7E3A04D}" dt="2022-09-28T12:23:51.999" v="1053" actId="255"/>
        <pc:sldMkLst>
          <pc:docMk/>
          <pc:sldMk cId="3170901535" sldId="408"/>
        </pc:sldMkLst>
        <pc:spChg chg="mod">
          <ac:chgData name="Torbert Isabella" userId="d30d61fe-931f-460a-9f47-3d7aff409a00" providerId="ADAL" clId="{8CAE27C9-33C4-4611-97CF-1322F7E3A04D}" dt="2022-09-28T12:23:51.999" v="1053" actId="255"/>
          <ac:spMkLst>
            <pc:docMk/>
            <pc:sldMk cId="3170901535" sldId="408"/>
            <ac:spMk id="2" creationId="{DEB552BC-04C9-16E2-AB05-8E3204A0FD40}"/>
          </ac:spMkLst>
        </pc:spChg>
        <pc:spChg chg="add del mod">
          <ac:chgData name="Torbert Isabella" userId="d30d61fe-931f-460a-9f47-3d7aff409a00" providerId="ADAL" clId="{8CAE27C9-33C4-4611-97CF-1322F7E3A04D}" dt="2022-09-28T12:23:39.773" v="1051" actId="478"/>
          <ac:spMkLst>
            <pc:docMk/>
            <pc:sldMk cId="3170901535" sldId="408"/>
            <ac:spMk id="5" creationId="{6EEF4C3F-19F5-4C56-870E-9B27004F54D1}"/>
          </ac:spMkLst>
        </pc:spChg>
        <pc:spChg chg="add">
          <ac:chgData name="Torbert Isabella" userId="d30d61fe-931f-460a-9f47-3d7aff409a00" providerId="ADAL" clId="{8CAE27C9-33C4-4611-97CF-1322F7E3A04D}" dt="2022-09-28T12:23:10.172" v="1045" actId="26606"/>
          <ac:spMkLst>
            <pc:docMk/>
            <pc:sldMk cId="3170901535" sldId="408"/>
            <ac:spMk id="10" creationId="{2550AE69-AC86-4188-83E5-A856C4F1DCFF}"/>
          </ac:spMkLst>
        </pc:spChg>
        <pc:spChg chg="add">
          <ac:chgData name="Torbert Isabella" userId="d30d61fe-931f-460a-9f47-3d7aff409a00" providerId="ADAL" clId="{8CAE27C9-33C4-4611-97CF-1322F7E3A04D}" dt="2022-09-28T12:23:10.172" v="1045" actId="26606"/>
          <ac:spMkLst>
            <pc:docMk/>
            <pc:sldMk cId="3170901535" sldId="408"/>
            <ac:spMk id="12" creationId="{EC4CA156-2C9D-4F0C-B229-88D8B5E17BCF}"/>
          </ac:spMkLst>
        </pc:spChg>
        <pc:spChg chg="add">
          <ac:chgData name="Torbert Isabella" userId="d30d61fe-931f-460a-9f47-3d7aff409a00" providerId="ADAL" clId="{8CAE27C9-33C4-4611-97CF-1322F7E3A04D}" dt="2022-09-28T12:23:10.172" v="1045" actId="26606"/>
          <ac:spMkLst>
            <pc:docMk/>
            <pc:sldMk cId="3170901535" sldId="408"/>
            <ac:spMk id="14" creationId="{D7361ED3-EBE5-4EFC-8DA3-D0CE4BF2F4B1}"/>
          </ac:spMkLst>
        </pc:spChg>
        <pc:spChg chg="add">
          <ac:chgData name="Torbert Isabella" userId="d30d61fe-931f-460a-9f47-3d7aff409a00" providerId="ADAL" clId="{8CAE27C9-33C4-4611-97CF-1322F7E3A04D}" dt="2022-09-28T12:23:10.172" v="1045" actId="26606"/>
          <ac:spMkLst>
            <pc:docMk/>
            <pc:sldMk cId="3170901535" sldId="408"/>
            <ac:spMk id="20" creationId="{2A0E4E09-FC02-4ADC-951A-3FFA90B6FE39}"/>
          </ac:spMkLst>
        </pc:spChg>
        <pc:spChg chg="add">
          <ac:chgData name="Torbert Isabella" userId="d30d61fe-931f-460a-9f47-3d7aff409a00" providerId="ADAL" clId="{8CAE27C9-33C4-4611-97CF-1322F7E3A04D}" dt="2022-09-28T12:23:10.172" v="1045" actId="26606"/>
          <ac:spMkLst>
            <pc:docMk/>
            <pc:sldMk cId="3170901535" sldId="408"/>
            <ac:spMk id="22" creationId="{0060CE1A-A2ED-43AC-857D-05822177FAD1}"/>
          </ac:spMkLst>
        </pc:spChg>
        <pc:grpChg chg="add">
          <ac:chgData name="Torbert Isabella" userId="d30d61fe-931f-460a-9f47-3d7aff409a00" providerId="ADAL" clId="{8CAE27C9-33C4-4611-97CF-1322F7E3A04D}" dt="2022-09-28T12:23:10.172" v="1045" actId="26606"/>
          <ac:grpSpMkLst>
            <pc:docMk/>
            <pc:sldMk cId="3170901535" sldId="408"/>
            <ac:grpSpMk id="16" creationId="{85105087-7F16-4C94-837C-C45445116665}"/>
          </ac:grpSpMkLst>
        </pc:grpChg>
        <pc:picChg chg="add mod">
          <ac:chgData name="Torbert Isabella" userId="d30d61fe-931f-460a-9f47-3d7aff409a00" providerId="ADAL" clId="{8CAE27C9-33C4-4611-97CF-1322F7E3A04D}" dt="2022-09-28T12:23:10.172" v="1045" actId="26606"/>
          <ac:picMkLst>
            <pc:docMk/>
            <pc:sldMk cId="3170901535" sldId="408"/>
            <ac:picMk id="4" creationId="{8E7C1F27-1843-46F6-9701-3A0464C476E2}"/>
          </ac:picMkLst>
        </pc:picChg>
      </pc:sldChg>
      <pc:sldChg chg="addSp delSp modSp add">
        <pc:chgData name="Torbert Isabella" userId="d30d61fe-931f-460a-9f47-3d7aff409a00" providerId="ADAL" clId="{8CAE27C9-33C4-4611-97CF-1322F7E3A04D}" dt="2022-09-28T12:33:52.942" v="1168" actId="207"/>
        <pc:sldMkLst>
          <pc:docMk/>
          <pc:sldMk cId="425538278" sldId="409"/>
        </pc:sldMkLst>
        <pc:spChg chg="mod">
          <ac:chgData name="Torbert Isabella" userId="d30d61fe-931f-460a-9f47-3d7aff409a00" providerId="ADAL" clId="{8CAE27C9-33C4-4611-97CF-1322F7E3A04D}" dt="2022-09-28T12:33:52.942" v="1168" actId="207"/>
          <ac:spMkLst>
            <pc:docMk/>
            <pc:sldMk cId="425538278" sldId="409"/>
            <ac:spMk id="2" creationId="{B47ACA91-AB6D-4648-9EDA-0EF77800B511}"/>
          </ac:spMkLst>
        </pc:spChg>
        <pc:spChg chg="del">
          <ac:chgData name="Torbert Isabella" userId="d30d61fe-931f-460a-9f47-3d7aff409a00" providerId="ADAL" clId="{8CAE27C9-33C4-4611-97CF-1322F7E3A04D}" dt="2022-09-28T12:29:11.224" v="1132"/>
          <ac:spMkLst>
            <pc:docMk/>
            <pc:sldMk cId="425538278" sldId="409"/>
            <ac:spMk id="3" creationId="{93C96996-BD5F-47AA-B678-D1E9944240DB}"/>
          </ac:spMkLst>
        </pc:spChg>
        <pc:spChg chg="add mod">
          <ac:chgData name="Torbert Isabella" userId="d30d61fe-931f-460a-9f47-3d7aff409a00" providerId="ADAL" clId="{8CAE27C9-33C4-4611-97CF-1322F7E3A04D}" dt="2022-09-28T12:32:48.575" v="1162" actId="1076"/>
          <ac:spMkLst>
            <pc:docMk/>
            <pc:sldMk cId="425538278" sldId="409"/>
            <ac:spMk id="6" creationId="{2E14AB9C-36A2-4220-A72C-52E648B87046}"/>
          </ac:spMkLst>
        </pc:spChg>
        <pc:spChg chg="add del mod">
          <ac:chgData name="Torbert Isabella" userId="d30d61fe-931f-460a-9f47-3d7aff409a00" providerId="ADAL" clId="{8CAE27C9-33C4-4611-97CF-1322F7E3A04D}" dt="2022-09-28T12:32:24.690" v="1157" actId="14100"/>
          <ac:spMkLst>
            <pc:docMk/>
            <pc:sldMk cId="425538278" sldId="409"/>
            <ac:spMk id="9" creationId="{86089750-AB7F-41B1-83D9-DF0BD0F13EFA}"/>
          </ac:spMkLst>
        </pc:spChg>
        <pc:picChg chg="add mod">
          <ac:chgData name="Torbert Isabella" userId="d30d61fe-931f-460a-9f47-3d7aff409a00" providerId="ADAL" clId="{8CAE27C9-33C4-4611-97CF-1322F7E3A04D}" dt="2022-09-28T12:33:27.345" v="1167" actId="1076"/>
          <ac:picMkLst>
            <pc:docMk/>
            <pc:sldMk cId="425538278" sldId="409"/>
            <ac:picMk id="4" creationId="{4BAE0648-804E-4EEC-9D5D-60E19BD31FF8}"/>
          </ac:picMkLst>
        </pc:picChg>
        <pc:picChg chg="add mod">
          <ac:chgData name="Torbert Isabella" userId="d30d61fe-931f-460a-9f47-3d7aff409a00" providerId="ADAL" clId="{8CAE27C9-33C4-4611-97CF-1322F7E3A04D}" dt="2022-09-28T12:32:55.917" v="1163" actId="1076"/>
          <ac:picMkLst>
            <pc:docMk/>
            <pc:sldMk cId="425538278" sldId="409"/>
            <ac:picMk id="5" creationId="{E184C369-236C-43EA-B665-9B34B6B976EB}"/>
          </ac:picMkLst>
        </pc:picChg>
        <pc:picChg chg="add del mod">
          <ac:chgData name="Torbert Isabella" userId="d30d61fe-931f-460a-9f47-3d7aff409a00" providerId="ADAL" clId="{8CAE27C9-33C4-4611-97CF-1322F7E3A04D}" dt="2022-09-28T12:33:02.713" v="1165" actId="1076"/>
          <ac:picMkLst>
            <pc:docMk/>
            <pc:sldMk cId="425538278" sldId="409"/>
            <ac:picMk id="8" creationId="{5360C3BE-9C2C-45BD-9D16-E5AB7BEBC18A}"/>
          </ac:picMkLst>
        </pc:picChg>
      </pc:sldChg>
      <pc:sldChg chg="modSp add del">
        <pc:chgData name="Torbert Isabella" userId="d30d61fe-931f-460a-9f47-3d7aff409a00" providerId="ADAL" clId="{8CAE27C9-33C4-4611-97CF-1322F7E3A04D}" dt="2022-09-28T12:26:30.023" v="1063" actId="2696"/>
        <pc:sldMkLst>
          <pc:docMk/>
          <pc:sldMk cId="3979040082" sldId="409"/>
        </pc:sldMkLst>
        <pc:spChg chg="mod">
          <ac:chgData name="Torbert Isabella" userId="d30d61fe-931f-460a-9f47-3d7aff409a00" providerId="ADAL" clId="{8CAE27C9-33C4-4611-97CF-1322F7E3A04D}" dt="2022-09-28T12:25:59.312" v="1062"/>
          <ac:spMkLst>
            <pc:docMk/>
            <pc:sldMk cId="3979040082" sldId="409"/>
            <ac:spMk id="2" creationId="{D0F09C87-887B-4969-911A-0DCDF5FCCE1C}"/>
          </ac:spMkLst>
        </pc:spChg>
      </pc:sldChg>
      <pc:sldChg chg="addSp delSp modSp add modTransition">
        <pc:chgData name="Torbert Isabella" userId="d30d61fe-931f-460a-9f47-3d7aff409a00" providerId="ADAL" clId="{8CAE27C9-33C4-4611-97CF-1322F7E3A04D}" dt="2022-10-03T15:25:00.862" v="1437" actId="122"/>
        <pc:sldMkLst>
          <pc:docMk/>
          <pc:sldMk cId="332609618" sldId="410"/>
        </pc:sldMkLst>
        <pc:spChg chg="del">
          <ac:chgData name="Torbert Isabella" userId="d30d61fe-931f-460a-9f47-3d7aff409a00" providerId="ADAL" clId="{8CAE27C9-33C4-4611-97CF-1322F7E3A04D}" dt="2022-09-28T12:49:57.021" v="1377"/>
          <ac:spMkLst>
            <pc:docMk/>
            <pc:sldMk cId="332609618" sldId="410"/>
            <ac:spMk id="2" creationId="{D9B43494-2B8A-43FA-8C3E-B2A9E9367F42}"/>
          </ac:spMkLst>
        </pc:spChg>
        <pc:spChg chg="add mod">
          <ac:chgData name="Torbert Isabella" userId="d30d61fe-931f-460a-9f47-3d7aff409a00" providerId="ADAL" clId="{8CAE27C9-33C4-4611-97CF-1322F7E3A04D}" dt="2022-09-28T12:49:57.021" v="1377"/>
          <ac:spMkLst>
            <pc:docMk/>
            <pc:sldMk cId="332609618" sldId="410"/>
            <ac:spMk id="3" creationId="{C40DF720-0022-4E0F-8B3A-ED327E3165C4}"/>
          </ac:spMkLst>
        </pc:spChg>
        <pc:spChg chg="add del mod">
          <ac:chgData name="Torbert Isabella" userId="d30d61fe-931f-460a-9f47-3d7aff409a00" providerId="ADAL" clId="{8CAE27C9-33C4-4611-97CF-1322F7E3A04D}" dt="2022-09-28T12:50:38.577" v="1382"/>
          <ac:spMkLst>
            <pc:docMk/>
            <pc:sldMk cId="332609618" sldId="410"/>
            <ac:spMk id="4" creationId="{9BD2110A-ACFC-4A01-BBBA-D5C4B1E0FDE4}"/>
          </ac:spMkLst>
        </pc:spChg>
        <pc:spChg chg="add mod">
          <ac:chgData name="Torbert Isabella" userId="d30d61fe-931f-460a-9f47-3d7aff409a00" providerId="ADAL" clId="{8CAE27C9-33C4-4611-97CF-1322F7E3A04D}" dt="2022-09-28T12:54:58.171" v="1423" actId="207"/>
          <ac:spMkLst>
            <pc:docMk/>
            <pc:sldMk cId="332609618" sldId="410"/>
            <ac:spMk id="10" creationId="{6AD43FD0-D049-4EAD-B376-9C0E5C5E65B8}"/>
          </ac:spMkLst>
        </pc:spChg>
        <pc:spChg chg="add mod">
          <ac:chgData name="Torbert Isabella" userId="d30d61fe-931f-460a-9f47-3d7aff409a00" providerId="ADAL" clId="{8CAE27C9-33C4-4611-97CF-1322F7E3A04D}" dt="2022-10-03T15:25:00.862" v="1437" actId="122"/>
          <ac:spMkLst>
            <pc:docMk/>
            <pc:sldMk cId="332609618" sldId="410"/>
            <ac:spMk id="11" creationId="{3680BBF1-BEE5-48ED-B056-19E7B176976B}"/>
          </ac:spMkLst>
        </pc:spChg>
        <pc:spChg chg="add del mod">
          <ac:chgData name="Torbert Isabella" userId="d30d61fe-931f-460a-9f47-3d7aff409a00" providerId="ADAL" clId="{8CAE27C9-33C4-4611-97CF-1322F7E3A04D}" dt="2022-10-03T15:24:22.093" v="1431" actId="478"/>
          <ac:spMkLst>
            <pc:docMk/>
            <pc:sldMk cId="332609618" sldId="410"/>
            <ac:spMk id="12" creationId="{3D8854F2-6A1B-450B-84F5-E16A5511EA13}"/>
          </ac:spMkLst>
        </pc:spChg>
        <pc:grpChg chg="add mod">
          <ac:chgData name="Torbert Isabella" userId="d30d61fe-931f-460a-9f47-3d7aff409a00" providerId="ADAL" clId="{8CAE27C9-33C4-4611-97CF-1322F7E3A04D}" dt="2022-09-28T12:54:41.707" v="1421" actId="14100"/>
          <ac:grpSpMkLst>
            <pc:docMk/>
            <pc:sldMk cId="332609618" sldId="410"/>
            <ac:grpSpMk id="5" creationId="{F590E3D5-8E36-4AD9-9214-F37D9FE12F3C}"/>
          </ac:grpSpMkLst>
        </pc:grpChg>
        <pc:picChg chg="add mod">
          <ac:chgData name="Torbert Isabella" userId="d30d61fe-931f-460a-9f47-3d7aff409a00" providerId="ADAL" clId="{8CAE27C9-33C4-4611-97CF-1322F7E3A04D}" dt="2022-09-28T12:55:18.633" v="1425" actId="1076"/>
          <ac:picMkLst>
            <pc:docMk/>
            <pc:sldMk cId="332609618" sldId="410"/>
            <ac:picMk id="13" creationId="{0206FCE2-4862-4950-ADC2-E6E2A5EA6FAE}"/>
          </ac:picMkLst>
        </pc:picChg>
      </pc:sldChg>
      <pc:sldChg chg="addSp delSp add del">
        <pc:chgData name="Torbert Isabella" userId="d30d61fe-931f-460a-9f47-3d7aff409a00" providerId="ADAL" clId="{8CAE27C9-33C4-4611-97CF-1322F7E3A04D}" dt="2022-09-28T12:49:16.781" v="1373"/>
        <pc:sldMkLst>
          <pc:docMk/>
          <pc:sldMk cId="342685558" sldId="410"/>
        </pc:sldMkLst>
        <pc:grpChg chg="add del">
          <ac:chgData name="Torbert Isabella" userId="d30d61fe-931f-460a-9f47-3d7aff409a00" providerId="ADAL" clId="{8CAE27C9-33C4-4611-97CF-1322F7E3A04D}" dt="2022-09-28T12:49:15.592" v="1372"/>
          <ac:grpSpMkLst>
            <pc:docMk/>
            <pc:sldMk cId="342685558" sldId="410"/>
            <ac:grpSpMk id="3" creationId="{C4474D63-DBF1-4EA7-9C4F-3DA299CD3629}"/>
          </ac:grpSpMkLst>
        </pc:grpChg>
      </pc:sldChg>
      <pc:sldChg chg="add del">
        <pc:chgData name="Torbert Isabella" userId="d30d61fe-931f-460a-9f47-3d7aff409a00" providerId="ADAL" clId="{8CAE27C9-33C4-4611-97CF-1322F7E3A04D}" dt="2022-09-28T12:49:38.972" v="1375" actId="2696"/>
        <pc:sldMkLst>
          <pc:docMk/>
          <pc:sldMk cId="557438681" sldId="410"/>
        </pc:sldMkLst>
      </pc:sldChg>
      <pc:sldChg chg="addSp delSp modSp add">
        <pc:chgData name="Torbert Isabella" userId="d30d61fe-931f-460a-9f47-3d7aff409a00" providerId="ADAL" clId="{8CAE27C9-33C4-4611-97CF-1322F7E3A04D}" dt="2022-10-03T20:38:27.528" v="1583" actId="20577"/>
        <pc:sldMkLst>
          <pc:docMk/>
          <pc:sldMk cId="1532425427" sldId="411"/>
        </pc:sldMkLst>
        <pc:spChg chg="del">
          <ac:chgData name="Torbert Isabella" userId="d30d61fe-931f-460a-9f47-3d7aff409a00" providerId="ADAL" clId="{8CAE27C9-33C4-4611-97CF-1322F7E3A04D}" dt="2022-10-03T20:32:12.419" v="1543"/>
          <ac:spMkLst>
            <pc:docMk/>
            <pc:sldMk cId="1532425427" sldId="411"/>
            <ac:spMk id="2" creationId="{4B9CC000-66DE-42F3-8A98-3362FA937976}"/>
          </ac:spMkLst>
        </pc:spChg>
        <pc:spChg chg="del">
          <ac:chgData name="Torbert Isabella" userId="d30d61fe-931f-460a-9f47-3d7aff409a00" providerId="ADAL" clId="{8CAE27C9-33C4-4611-97CF-1322F7E3A04D}" dt="2022-10-03T20:32:12.419" v="1543"/>
          <ac:spMkLst>
            <pc:docMk/>
            <pc:sldMk cId="1532425427" sldId="411"/>
            <ac:spMk id="3" creationId="{1DA59E24-22DC-4F15-86CE-F9C028B80C73}"/>
          </ac:spMkLst>
        </pc:spChg>
        <pc:spChg chg="del">
          <ac:chgData name="Torbert Isabella" userId="d30d61fe-931f-460a-9f47-3d7aff409a00" providerId="ADAL" clId="{8CAE27C9-33C4-4611-97CF-1322F7E3A04D}" dt="2022-10-03T20:32:12.419" v="1543"/>
          <ac:spMkLst>
            <pc:docMk/>
            <pc:sldMk cId="1532425427" sldId="411"/>
            <ac:spMk id="4" creationId="{E1C4BB66-0CBC-4970-A32D-22BA750EFCC8}"/>
          </ac:spMkLst>
        </pc:spChg>
        <pc:spChg chg="add mod">
          <ac:chgData name="Torbert Isabella" userId="d30d61fe-931f-460a-9f47-3d7aff409a00" providerId="ADAL" clId="{8CAE27C9-33C4-4611-97CF-1322F7E3A04D}" dt="2022-10-03T20:38:27.528" v="1583" actId="20577"/>
          <ac:spMkLst>
            <pc:docMk/>
            <pc:sldMk cId="1532425427" sldId="411"/>
            <ac:spMk id="5" creationId="{D0FF784B-C53E-41D8-B46D-BCD3CEDF778D}"/>
          </ac:spMkLst>
        </pc:spChg>
        <pc:spChg chg="add del mod">
          <ac:chgData name="Torbert Isabella" userId="d30d61fe-931f-460a-9f47-3d7aff409a00" providerId="ADAL" clId="{8CAE27C9-33C4-4611-97CF-1322F7E3A04D}" dt="2022-10-03T20:33:13.069" v="1544" actId="931"/>
          <ac:spMkLst>
            <pc:docMk/>
            <pc:sldMk cId="1532425427" sldId="411"/>
            <ac:spMk id="6" creationId="{979F03CC-C3BD-42D1-9543-33CC43D913F1}"/>
          </ac:spMkLst>
        </pc:spChg>
        <pc:spChg chg="add del mod">
          <ac:chgData name="Torbert Isabella" userId="d30d61fe-931f-460a-9f47-3d7aff409a00" providerId="ADAL" clId="{8CAE27C9-33C4-4611-97CF-1322F7E3A04D}" dt="2022-10-03T20:35:54.174" v="1547" actId="931"/>
          <ac:spMkLst>
            <pc:docMk/>
            <pc:sldMk cId="1532425427" sldId="411"/>
            <ac:spMk id="7" creationId="{20AC96DD-A87E-40EE-9F5E-40F5BF88A489}"/>
          </ac:spMkLst>
        </pc:spChg>
        <pc:spChg chg="add del mod">
          <ac:chgData name="Torbert Isabella" userId="d30d61fe-931f-460a-9f47-3d7aff409a00" providerId="ADAL" clId="{8CAE27C9-33C4-4611-97CF-1322F7E3A04D}" dt="2022-10-03T20:36:12.193" v="1549" actId="478"/>
          <ac:spMkLst>
            <pc:docMk/>
            <pc:sldMk cId="1532425427" sldId="411"/>
            <ac:spMk id="10" creationId="{B6C8056F-6845-4A78-A62D-2F425CB875C0}"/>
          </ac:spMkLst>
        </pc:spChg>
        <pc:picChg chg="add mod">
          <ac:chgData name="Torbert Isabella" userId="d30d61fe-931f-460a-9f47-3d7aff409a00" providerId="ADAL" clId="{8CAE27C9-33C4-4611-97CF-1322F7E3A04D}" dt="2022-10-03T20:36:53.291" v="1557" actId="14100"/>
          <ac:picMkLst>
            <pc:docMk/>
            <pc:sldMk cId="1532425427" sldId="411"/>
            <ac:picMk id="9" creationId="{5BE86EF4-F94C-4BD7-BE12-FB517DCD2734}"/>
          </ac:picMkLst>
        </pc:picChg>
        <pc:picChg chg="add mod">
          <ac:chgData name="Torbert Isabella" userId="d30d61fe-931f-460a-9f47-3d7aff409a00" providerId="ADAL" clId="{8CAE27C9-33C4-4611-97CF-1322F7E3A04D}" dt="2022-10-03T20:36:24.238" v="1550" actId="208"/>
          <ac:picMkLst>
            <pc:docMk/>
            <pc:sldMk cId="1532425427" sldId="411"/>
            <ac:picMk id="12" creationId="{C6B349AA-72EF-47F4-B470-397118B9E394}"/>
          </ac:picMkLst>
        </pc:picChg>
      </pc:sldChg>
      <pc:sldMasterChg chg="addSp modTransition modSldLayout">
        <pc:chgData name="Torbert Isabella" userId="d30d61fe-931f-460a-9f47-3d7aff409a00" providerId="ADAL" clId="{8CAE27C9-33C4-4611-97CF-1322F7E3A04D}" dt="2022-09-06T13:40:22.063" v="4"/>
        <pc:sldMasterMkLst>
          <pc:docMk/>
          <pc:sldMasterMk cId="3618760780" sldId="2147483663"/>
        </pc:sldMasterMkLst>
        <pc:grpChg chg="add">
          <ac:chgData name="Torbert Isabella" userId="d30d61fe-931f-460a-9f47-3d7aff409a00" providerId="ADAL" clId="{8CAE27C9-33C4-4611-97CF-1322F7E3A04D}" dt="2022-09-06T13:40:22.063" v="4"/>
          <ac:grpSpMkLst>
            <pc:docMk/>
            <pc:sldMasterMk cId="3618760780" sldId="2147483663"/>
            <ac:grpSpMk id="14" creationId="{E0DFDB34-A922-4F85-8A53-51623848EE8C}"/>
          </ac:grpSpMkLst>
        </pc:grpChg>
        <pc:grpChg chg="add">
          <ac:chgData name="Torbert Isabella" userId="d30d61fe-931f-460a-9f47-3d7aff409a00" providerId="ADAL" clId="{8CAE27C9-33C4-4611-97CF-1322F7E3A04D}" dt="2022-09-06T13:40:22.063" v="4"/>
          <ac:grpSpMkLst>
            <pc:docMk/>
            <pc:sldMasterMk cId="3618760780" sldId="2147483663"/>
            <ac:grpSpMk id="24" creationId="{EE8F745A-0A9A-4393-9BF3-24A593A3569C}"/>
          </ac:grpSpMkLst>
        </pc:grpChg>
        <pc:sldLayoutChg chg="modTransition">
          <pc:chgData name="Torbert Isabella" userId="d30d61fe-931f-460a-9f47-3d7aff409a00" providerId="ADAL" clId="{8CAE27C9-33C4-4611-97CF-1322F7E3A04D}" dt="2022-09-06T13:40:22.063" v="4"/>
          <pc:sldLayoutMkLst>
            <pc:docMk/>
            <pc:sldMasterMk cId="3618760780" sldId="2147483663"/>
            <pc:sldLayoutMk cId="2965229047" sldId="2147483664"/>
          </pc:sldLayoutMkLst>
        </pc:sldLayoutChg>
        <pc:sldLayoutChg chg="modTransition">
          <pc:chgData name="Torbert Isabella" userId="d30d61fe-931f-460a-9f47-3d7aff409a00" providerId="ADAL" clId="{8CAE27C9-33C4-4611-97CF-1322F7E3A04D}" dt="2022-09-06T13:40:22.063" v="4"/>
          <pc:sldLayoutMkLst>
            <pc:docMk/>
            <pc:sldMasterMk cId="3618760780" sldId="2147483663"/>
            <pc:sldLayoutMk cId="3955371553" sldId="2147483666"/>
          </pc:sldLayoutMkLst>
        </pc:sldLayoutChg>
        <pc:sldLayoutChg chg="modTransition">
          <pc:chgData name="Torbert Isabella" userId="d30d61fe-931f-460a-9f47-3d7aff409a00" providerId="ADAL" clId="{8CAE27C9-33C4-4611-97CF-1322F7E3A04D}" dt="2022-09-06T13:40:22.063" v="4"/>
          <pc:sldLayoutMkLst>
            <pc:docMk/>
            <pc:sldMasterMk cId="3618760780" sldId="2147483663"/>
            <pc:sldLayoutMk cId="2359758179" sldId="2147483669"/>
          </pc:sldLayoutMkLst>
        </pc:sldLayoutChg>
        <pc:sldLayoutChg chg="modTransition">
          <pc:chgData name="Torbert Isabella" userId="d30d61fe-931f-460a-9f47-3d7aff409a00" providerId="ADAL" clId="{8CAE27C9-33C4-4611-97CF-1322F7E3A04D}" dt="2022-09-06T13:40:22.063" v="4"/>
          <pc:sldLayoutMkLst>
            <pc:docMk/>
            <pc:sldMasterMk cId="3618760780" sldId="2147483663"/>
            <pc:sldLayoutMk cId="2935744609" sldId="2147483670"/>
          </pc:sldLayoutMkLst>
        </pc:sldLayoutChg>
        <pc:sldLayoutChg chg="modTransition">
          <pc:chgData name="Torbert Isabella" userId="d30d61fe-931f-460a-9f47-3d7aff409a00" providerId="ADAL" clId="{8CAE27C9-33C4-4611-97CF-1322F7E3A04D}" dt="2022-09-06T13:40:22.063" v="4"/>
          <pc:sldLayoutMkLst>
            <pc:docMk/>
            <pc:sldMasterMk cId="3618760780" sldId="2147483663"/>
            <pc:sldLayoutMk cId="1583425394" sldId="2147483672"/>
          </pc:sldLayoutMkLst>
        </pc:sldLayoutChg>
        <pc:sldLayoutChg chg="delSp">
          <pc:chgData name="Torbert Isabella" userId="d30d61fe-931f-460a-9f47-3d7aff409a00" providerId="ADAL" clId="{8CAE27C9-33C4-4611-97CF-1322F7E3A04D}" dt="2022-09-06T13:40:22.063" v="4"/>
          <pc:sldLayoutMkLst>
            <pc:docMk/>
            <pc:sldMasterMk cId="3618760780" sldId="2147483663"/>
            <pc:sldLayoutMk cId="2156617550" sldId="2147483681"/>
          </pc:sldLayoutMkLst>
          <pc:grpChg chg="del">
            <ac:chgData name="Torbert Isabella" userId="d30d61fe-931f-460a-9f47-3d7aff409a00" providerId="ADAL" clId="{8CAE27C9-33C4-4611-97CF-1322F7E3A04D}" dt="2022-09-06T13:40:22.063" v="4"/>
            <ac:grpSpMkLst>
              <pc:docMk/>
              <pc:sldMasterMk cId="3618760780" sldId="2147483663"/>
              <pc:sldLayoutMk cId="2156617550" sldId="2147483681"/>
              <ac:grpSpMk id="8" creationId="{00000000-0000-0000-0000-000000000000}"/>
            </ac:grpSpMkLst>
          </pc:grpChg>
        </pc:sldLayoutChg>
      </pc:sldMasterChg>
      <pc:sldMasterChg chg="addSp modTransition modSldLayout">
        <pc:chgData name="Torbert Isabella" userId="d30d61fe-931f-460a-9f47-3d7aff409a00" providerId="ADAL" clId="{8CAE27C9-33C4-4611-97CF-1322F7E3A04D}" dt="2022-09-06T13:40:34.950" v="37"/>
        <pc:sldMasterMkLst>
          <pc:docMk/>
          <pc:sldMasterMk cId="3722234960" sldId="2147483686"/>
        </pc:sldMasterMkLst>
        <pc:grpChg chg="add">
          <ac:chgData name="Torbert Isabella" userId="d30d61fe-931f-460a-9f47-3d7aff409a00" providerId="ADAL" clId="{8CAE27C9-33C4-4611-97CF-1322F7E3A04D}" dt="2022-09-06T13:40:34.950" v="37"/>
          <ac:grpSpMkLst>
            <pc:docMk/>
            <pc:sldMasterMk cId="3722234960" sldId="2147483686"/>
            <ac:grpSpMk id="8" creationId="{17343442-ACC7-441B-9B7E-D29594D96751}"/>
          </ac:grpSpMkLst>
        </pc:grpChg>
        <pc:grpChg chg="add">
          <ac:chgData name="Torbert Isabella" userId="d30d61fe-931f-460a-9f47-3d7aff409a00" providerId="ADAL" clId="{8CAE27C9-33C4-4611-97CF-1322F7E3A04D}" dt="2022-09-06T13:40:34.950" v="37"/>
          <ac:grpSpMkLst>
            <pc:docMk/>
            <pc:sldMasterMk cId="3722234960" sldId="2147483686"/>
            <ac:grpSpMk id="18" creationId="{18A5A0CE-8FF3-462D-BD86-79ECD16EC645}"/>
          </ac:grpSpMkLst>
        </pc:grpChg>
        <pc:sldLayoutChg chg="modTransition">
          <pc:chgData name="Torbert Isabella" userId="d30d61fe-931f-460a-9f47-3d7aff409a00" providerId="ADAL" clId="{8CAE27C9-33C4-4611-97CF-1322F7E3A04D}" dt="2022-09-06T13:40:34.950" v="37"/>
          <pc:sldLayoutMkLst>
            <pc:docMk/>
            <pc:sldMasterMk cId="3722234960" sldId="2147483686"/>
            <pc:sldLayoutMk cId="3006482150" sldId="2147483687"/>
          </pc:sldLayoutMkLst>
        </pc:sldLayoutChg>
        <pc:sldLayoutChg chg="modTransition">
          <pc:chgData name="Torbert Isabella" userId="d30d61fe-931f-460a-9f47-3d7aff409a00" providerId="ADAL" clId="{8CAE27C9-33C4-4611-97CF-1322F7E3A04D}" dt="2022-09-06T13:40:34.950" v="37"/>
          <pc:sldLayoutMkLst>
            <pc:docMk/>
            <pc:sldMasterMk cId="3722234960" sldId="2147483686"/>
            <pc:sldLayoutMk cId="726689359" sldId="2147483689"/>
          </pc:sldLayoutMkLst>
        </pc:sldLayoutChg>
        <pc:sldLayoutChg chg="modTransition">
          <pc:chgData name="Torbert Isabella" userId="d30d61fe-931f-460a-9f47-3d7aff409a00" providerId="ADAL" clId="{8CAE27C9-33C4-4611-97CF-1322F7E3A04D}" dt="2022-09-06T13:40:34.950" v="37"/>
          <pc:sldLayoutMkLst>
            <pc:docMk/>
            <pc:sldMasterMk cId="3722234960" sldId="2147483686"/>
            <pc:sldLayoutMk cId="2785680760" sldId="2147483692"/>
          </pc:sldLayoutMkLst>
        </pc:sldLayoutChg>
        <pc:sldLayoutChg chg="modTransition">
          <pc:chgData name="Torbert Isabella" userId="d30d61fe-931f-460a-9f47-3d7aff409a00" providerId="ADAL" clId="{8CAE27C9-33C4-4611-97CF-1322F7E3A04D}" dt="2022-09-06T13:40:34.950" v="37"/>
          <pc:sldLayoutMkLst>
            <pc:docMk/>
            <pc:sldMasterMk cId="3722234960" sldId="2147483686"/>
            <pc:sldLayoutMk cId="1067708459" sldId="2147483693"/>
          </pc:sldLayoutMkLst>
        </pc:sldLayoutChg>
        <pc:sldLayoutChg chg="modTransition">
          <pc:chgData name="Torbert Isabella" userId="d30d61fe-931f-460a-9f47-3d7aff409a00" providerId="ADAL" clId="{8CAE27C9-33C4-4611-97CF-1322F7E3A04D}" dt="2022-09-06T13:40:34.950" v="37"/>
          <pc:sldLayoutMkLst>
            <pc:docMk/>
            <pc:sldMasterMk cId="3722234960" sldId="2147483686"/>
            <pc:sldLayoutMk cId="866937508" sldId="2147483695"/>
          </pc:sldLayoutMkLst>
        </pc:sldLayoutChg>
      </pc:sldMasterChg>
      <pc:sldMasterChg chg="addSp modTransition modSldLayout">
        <pc:chgData name="Torbert Isabella" userId="d30d61fe-931f-460a-9f47-3d7aff409a00" providerId="ADAL" clId="{8CAE27C9-33C4-4611-97CF-1322F7E3A04D}" dt="2022-09-06T13:40:58.065" v="71"/>
        <pc:sldMasterMkLst>
          <pc:docMk/>
          <pc:sldMasterMk cId="2118665875" sldId="2147483706"/>
        </pc:sldMasterMkLst>
        <pc:grpChg chg="add">
          <ac:chgData name="Torbert Isabella" userId="d30d61fe-931f-460a-9f47-3d7aff409a00" providerId="ADAL" clId="{8CAE27C9-33C4-4611-97CF-1322F7E3A04D}" dt="2022-09-06T13:40:58.065" v="71"/>
          <ac:grpSpMkLst>
            <pc:docMk/>
            <pc:sldMasterMk cId="2118665875" sldId="2147483706"/>
            <ac:grpSpMk id="10" creationId="{A20B0473-FC0F-460B-810C-C85BDBFDFA03}"/>
          </ac:grpSpMkLst>
        </pc:grpChg>
        <pc:grpChg chg="add">
          <ac:chgData name="Torbert Isabella" userId="d30d61fe-931f-460a-9f47-3d7aff409a00" providerId="ADAL" clId="{8CAE27C9-33C4-4611-97CF-1322F7E3A04D}" dt="2022-09-06T13:40:58.065" v="71"/>
          <ac:grpSpMkLst>
            <pc:docMk/>
            <pc:sldMasterMk cId="2118665875" sldId="2147483706"/>
            <ac:grpSpMk id="20" creationId="{59FCAB60-13E7-4EB5-A18D-910284AA1829}"/>
          </ac:grpSpMkLst>
        </pc:grpChg>
        <pc:sldLayoutChg chg="modTransition">
          <pc:chgData name="Torbert Isabella" userId="d30d61fe-931f-460a-9f47-3d7aff409a00" providerId="ADAL" clId="{8CAE27C9-33C4-4611-97CF-1322F7E3A04D}" dt="2022-09-06T13:40:58.065" v="71"/>
          <pc:sldLayoutMkLst>
            <pc:docMk/>
            <pc:sldMasterMk cId="2118665875" sldId="2147483706"/>
            <pc:sldLayoutMk cId="1226288461" sldId="2147483707"/>
          </pc:sldLayoutMkLst>
        </pc:sldLayoutChg>
        <pc:sldLayoutChg chg="modTransition">
          <pc:chgData name="Torbert Isabella" userId="d30d61fe-931f-460a-9f47-3d7aff409a00" providerId="ADAL" clId="{8CAE27C9-33C4-4611-97CF-1322F7E3A04D}" dt="2022-09-06T13:40:58.065" v="71"/>
          <pc:sldLayoutMkLst>
            <pc:docMk/>
            <pc:sldMasterMk cId="2118665875" sldId="2147483706"/>
            <pc:sldLayoutMk cId="3098294498" sldId="2147483709"/>
          </pc:sldLayoutMkLst>
        </pc:sldLayoutChg>
        <pc:sldLayoutChg chg="modTransition">
          <pc:chgData name="Torbert Isabella" userId="d30d61fe-931f-460a-9f47-3d7aff409a00" providerId="ADAL" clId="{8CAE27C9-33C4-4611-97CF-1322F7E3A04D}" dt="2022-09-06T13:40:58.065" v="71"/>
          <pc:sldLayoutMkLst>
            <pc:docMk/>
            <pc:sldMasterMk cId="2118665875" sldId="2147483706"/>
            <pc:sldLayoutMk cId="236085810" sldId="2147483712"/>
          </pc:sldLayoutMkLst>
        </pc:sldLayoutChg>
        <pc:sldLayoutChg chg="modTransition">
          <pc:chgData name="Torbert Isabella" userId="d30d61fe-931f-460a-9f47-3d7aff409a00" providerId="ADAL" clId="{8CAE27C9-33C4-4611-97CF-1322F7E3A04D}" dt="2022-09-06T13:40:58.065" v="71"/>
          <pc:sldLayoutMkLst>
            <pc:docMk/>
            <pc:sldMasterMk cId="2118665875" sldId="2147483706"/>
            <pc:sldLayoutMk cId="3203902718" sldId="2147483713"/>
          </pc:sldLayoutMkLst>
        </pc:sldLayoutChg>
        <pc:sldLayoutChg chg="modTransition">
          <pc:chgData name="Torbert Isabella" userId="d30d61fe-931f-460a-9f47-3d7aff409a00" providerId="ADAL" clId="{8CAE27C9-33C4-4611-97CF-1322F7E3A04D}" dt="2022-09-06T13:40:58.065" v="71"/>
          <pc:sldLayoutMkLst>
            <pc:docMk/>
            <pc:sldMasterMk cId="2118665875" sldId="2147483706"/>
            <pc:sldLayoutMk cId="3339339948" sldId="214748371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1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B734C-1AFE-4E92-A51F-ED9B144D9D1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DADB9DE-7D9C-43FA-9BE6-63C60416A40D}">
      <dgm:prSet/>
      <dgm:spPr/>
      <dgm:t>
        <a:bodyPr/>
        <a:lstStyle/>
        <a:p>
          <a:pPr>
            <a:lnSpc>
              <a:spcPct val="100000"/>
            </a:lnSpc>
          </a:pPr>
          <a:r>
            <a:rPr lang="en-US" dirty="0"/>
            <a:t>ZONED FOR A TITLE I PUBLIC SCHOOL</a:t>
          </a:r>
        </a:p>
      </dgm:t>
    </dgm:pt>
    <dgm:pt modelId="{E079C551-5E90-430B-BB7B-8D1F5B9E9593}" type="parTrans" cxnId="{6CF93C47-7EED-4BE5-84EF-30F39EE7C678}">
      <dgm:prSet/>
      <dgm:spPr/>
      <dgm:t>
        <a:bodyPr/>
        <a:lstStyle/>
        <a:p>
          <a:endParaRPr lang="en-US"/>
        </a:p>
      </dgm:t>
    </dgm:pt>
    <dgm:pt modelId="{07F6E3E1-0CEA-4639-8675-CA26B42279C8}" type="sibTrans" cxnId="{6CF93C47-7EED-4BE5-84EF-30F39EE7C678}">
      <dgm:prSet/>
      <dgm:spPr/>
      <dgm:t>
        <a:bodyPr/>
        <a:lstStyle/>
        <a:p>
          <a:endParaRPr lang="en-US"/>
        </a:p>
      </dgm:t>
    </dgm:pt>
    <dgm:pt modelId="{60F00DCC-AE01-44D4-B163-D2A6EEB96AE3}">
      <dgm:prSet/>
      <dgm:spPr/>
      <dgm:t>
        <a:bodyPr/>
        <a:lstStyle/>
        <a:p>
          <a:pPr>
            <a:lnSpc>
              <a:spcPct val="100000"/>
            </a:lnSpc>
          </a:pPr>
          <a:r>
            <a:rPr lang="en-US" dirty="0"/>
            <a:t>ACADEMIC NEED</a:t>
          </a:r>
        </a:p>
      </dgm:t>
    </dgm:pt>
    <dgm:pt modelId="{01D1F19F-9375-4385-8EE7-B459C4C64331}" type="parTrans" cxnId="{403B1FC8-5B1F-469C-B0FB-53420D344498}">
      <dgm:prSet/>
      <dgm:spPr/>
      <dgm:t>
        <a:bodyPr/>
        <a:lstStyle/>
        <a:p>
          <a:endParaRPr lang="en-US"/>
        </a:p>
      </dgm:t>
    </dgm:pt>
    <dgm:pt modelId="{5C985BDA-45A8-4371-B33B-222D41E5DDAF}" type="sibTrans" cxnId="{403B1FC8-5B1F-469C-B0FB-53420D344498}">
      <dgm:prSet/>
      <dgm:spPr/>
      <dgm:t>
        <a:bodyPr/>
        <a:lstStyle/>
        <a:p>
          <a:endParaRPr lang="en-US"/>
        </a:p>
      </dgm:t>
    </dgm:pt>
    <dgm:pt modelId="{0CBF8C6D-8F86-42E9-B1C0-53AB7B9DCA16}" type="pres">
      <dgm:prSet presAssocID="{DE8B734C-1AFE-4E92-A51F-ED9B144D9D1B}" presName="root" presStyleCnt="0">
        <dgm:presLayoutVars>
          <dgm:dir/>
          <dgm:resizeHandles val="exact"/>
        </dgm:presLayoutVars>
      </dgm:prSet>
      <dgm:spPr/>
    </dgm:pt>
    <dgm:pt modelId="{076476F8-43D7-4980-8AF7-95E894F487D3}" type="pres">
      <dgm:prSet presAssocID="{9DADB9DE-7D9C-43FA-9BE6-63C60416A40D}" presName="compNode" presStyleCnt="0"/>
      <dgm:spPr/>
    </dgm:pt>
    <dgm:pt modelId="{86CF1163-C6FE-4CEA-AF82-13FE83E16E56}" type="pres">
      <dgm:prSet presAssocID="{9DADB9DE-7D9C-43FA-9BE6-63C60416A40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ACF091F6-ED17-4A6E-8A68-C552F2A6F029}" type="pres">
      <dgm:prSet presAssocID="{9DADB9DE-7D9C-43FA-9BE6-63C60416A40D}" presName="spaceRect" presStyleCnt="0"/>
      <dgm:spPr/>
    </dgm:pt>
    <dgm:pt modelId="{5ED12B3C-2A9A-462B-916F-0F8E0326382D}" type="pres">
      <dgm:prSet presAssocID="{9DADB9DE-7D9C-43FA-9BE6-63C60416A40D}" presName="textRect" presStyleLbl="revTx" presStyleIdx="0" presStyleCnt="2">
        <dgm:presLayoutVars>
          <dgm:chMax val="1"/>
          <dgm:chPref val="1"/>
        </dgm:presLayoutVars>
      </dgm:prSet>
      <dgm:spPr/>
    </dgm:pt>
    <dgm:pt modelId="{4D8D1AB8-16AB-4D27-AAB4-219435A5E9CA}" type="pres">
      <dgm:prSet presAssocID="{07F6E3E1-0CEA-4639-8675-CA26B42279C8}" presName="sibTrans" presStyleCnt="0"/>
      <dgm:spPr/>
    </dgm:pt>
    <dgm:pt modelId="{AC13F90C-B101-4AA7-BC80-B6FA80E22C30}" type="pres">
      <dgm:prSet presAssocID="{60F00DCC-AE01-44D4-B163-D2A6EEB96AE3}" presName="compNode" presStyleCnt="0"/>
      <dgm:spPr/>
    </dgm:pt>
    <dgm:pt modelId="{2A314A2E-FD42-4E6B-9069-134F99BBCB6C}" type="pres">
      <dgm:prSet presAssocID="{60F00DCC-AE01-44D4-B163-D2A6EEB96AE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4B7D4552-857B-449F-AD54-60460765DC2F}" type="pres">
      <dgm:prSet presAssocID="{60F00DCC-AE01-44D4-B163-D2A6EEB96AE3}" presName="spaceRect" presStyleCnt="0"/>
      <dgm:spPr/>
    </dgm:pt>
    <dgm:pt modelId="{777D4FD5-7E22-4C1D-A8CA-3F3B343B4DF3}" type="pres">
      <dgm:prSet presAssocID="{60F00DCC-AE01-44D4-B163-D2A6EEB96AE3}" presName="textRect" presStyleLbl="revTx" presStyleIdx="1" presStyleCnt="2">
        <dgm:presLayoutVars>
          <dgm:chMax val="1"/>
          <dgm:chPref val="1"/>
        </dgm:presLayoutVars>
      </dgm:prSet>
      <dgm:spPr/>
    </dgm:pt>
  </dgm:ptLst>
  <dgm:cxnLst>
    <dgm:cxn modelId="{35715116-4E5F-47CD-8AF2-4CED924B46B3}" type="presOf" srcId="{9DADB9DE-7D9C-43FA-9BE6-63C60416A40D}" destId="{5ED12B3C-2A9A-462B-916F-0F8E0326382D}" srcOrd="0" destOrd="0" presId="urn:microsoft.com/office/officeart/2018/2/layout/IconLabelList"/>
    <dgm:cxn modelId="{A2B0752D-6C9C-4898-925A-4B48DC0EDDFC}" type="presOf" srcId="{60F00DCC-AE01-44D4-B163-D2A6EEB96AE3}" destId="{777D4FD5-7E22-4C1D-A8CA-3F3B343B4DF3}" srcOrd="0" destOrd="0" presId="urn:microsoft.com/office/officeart/2018/2/layout/IconLabelList"/>
    <dgm:cxn modelId="{12FACC45-1066-408B-9D74-1F00BE05C2F3}" type="presOf" srcId="{DE8B734C-1AFE-4E92-A51F-ED9B144D9D1B}" destId="{0CBF8C6D-8F86-42E9-B1C0-53AB7B9DCA16}" srcOrd="0" destOrd="0" presId="urn:microsoft.com/office/officeart/2018/2/layout/IconLabelList"/>
    <dgm:cxn modelId="{6CF93C47-7EED-4BE5-84EF-30F39EE7C678}" srcId="{DE8B734C-1AFE-4E92-A51F-ED9B144D9D1B}" destId="{9DADB9DE-7D9C-43FA-9BE6-63C60416A40D}" srcOrd="0" destOrd="0" parTransId="{E079C551-5E90-430B-BB7B-8D1F5B9E9593}" sibTransId="{07F6E3E1-0CEA-4639-8675-CA26B42279C8}"/>
    <dgm:cxn modelId="{403B1FC8-5B1F-469C-B0FB-53420D344498}" srcId="{DE8B734C-1AFE-4E92-A51F-ED9B144D9D1B}" destId="{60F00DCC-AE01-44D4-B163-D2A6EEB96AE3}" srcOrd="1" destOrd="0" parTransId="{01D1F19F-9375-4385-8EE7-B459C4C64331}" sibTransId="{5C985BDA-45A8-4371-B33B-222D41E5DDAF}"/>
    <dgm:cxn modelId="{B61C04A3-BE19-4BDA-9913-A71A90A2A834}" type="presParOf" srcId="{0CBF8C6D-8F86-42E9-B1C0-53AB7B9DCA16}" destId="{076476F8-43D7-4980-8AF7-95E894F487D3}" srcOrd="0" destOrd="0" presId="urn:microsoft.com/office/officeart/2018/2/layout/IconLabelList"/>
    <dgm:cxn modelId="{6E1850E0-ECB1-4529-8EA8-5000B08DE5BF}" type="presParOf" srcId="{076476F8-43D7-4980-8AF7-95E894F487D3}" destId="{86CF1163-C6FE-4CEA-AF82-13FE83E16E56}" srcOrd="0" destOrd="0" presId="urn:microsoft.com/office/officeart/2018/2/layout/IconLabelList"/>
    <dgm:cxn modelId="{85F5725D-B6CD-48FB-AD2B-9836CDDED580}" type="presParOf" srcId="{076476F8-43D7-4980-8AF7-95E894F487D3}" destId="{ACF091F6-ED17-4A6E-8A68-C552F2A6F029}" srcOrd="1" destOrd="0" presId="urn:microsoft.com/office/officeart/2018/2/layout/IconLabelList"/>
    <dgm:cxn modelId="{7A285055-BE51-4C40-9749-B1EEE42D6EF4}" type="presParOf" srcId="{076476F8-43D7-4980-8AF7-95E894F487D3}" destId="{5ED12B3C-2A9A-462B-916F-0F8E0326382D}" srcOrd="2" destOrd="0" presId="urn:microsoft.com/office/officeart/2018/2/layout/IconLabelList"/>
    <dgm:cxn modelId="{607A7E41-CB7F-4B56-B54F-63DD2310A526}" type="presParOf" srcId="{0CBF8C6D-8F86-42E9-B1C0-53AB7B9DCA16}" destId="{4D8D1AB8-16AB-4D27-AAB4-219435A5E9CA}" srcOrd="1" destOrd="0" presId="urn:microsoft.com/office/officeart/2018/2/layout/IconLabelList"/>
    <dgm:cxn modelId="{2FC39BA1-DAC9-4800-B649-AEF004A4AEDB}" type="presParOf" srcId="{0CBF8C6D-8F86-42E9-B1C0-53AB7B9DCA16}" destId="{AC13F90C-B101-4AA7-BC80-B6FA80E22C30}" srcOrd="2" destOrd="0" presId="urn:microsoft.com/office/officeart/2018/2/layout/IconLabelList"/>
    <dgm:cxn modelId="{E7F77352-5E93-481A-9BDA-592F4056C062}" type="presParOf" srcId="{AC13F90C-B101-4AA7-BC80-B6FA80E22C30}" destId="{2A314A2E-FD42-4E6B-9069-134F99BBCB6C}" srcOrd="0" destOrd="0" presId="urn:microsoft.com/office/officeart/2018/2/layout/IconLabelList"/>
    <dgm:cxn modelId="{478A1B67-B353-419F-ACD7-A0B6BD389EE7}" type="presParOf" srcId="{AC13F90C-B101-4AA7-BC80-B6FA80E22C30}" destId="{4B7D4552-857B-449F-AD54-60460765DC2F}" srcOrd="1" destOrd="0" presId="urn:microsoft.com/office/officeart/2018/2/layout/IconLabelList"/>
    <dgm:cxn modelId="{A7EF7A8D-13B0-43CF-9058-9E8EB4BA285F}" type="presParOf" srcId="{AC13F90C-B101-4AA7-BC80-B6FA80E22C30}" destId="{777D4FD5-7E22-4C1D-A8CA-3F3B343B4DF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0928D2-3F27-432C-A110-92530FAC0DDB}"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6010A7F-576F-49D8-ADA9-8595423DB38C}">
      <dgm:prSet/>
      <dgm:spPr/>
      <dgm:t>
        <a:bodyPr/>
        <a:lstStyle/>
        <a:p>
          <a:r>
            <a:rPr lang="en-US"/>
            <a:t>ELs and/or immigrant children and youth</a:t>
          </a:r>
        </a:p>
      </dgm:t>
    </dgm:pt>
    <dgm:pt modelId="{398C64AE-1F57-40F5-B982-813A05DA3451}" type="parTrans" cxnId="{F0E53C32-F7E4-46D8-88C7-724DC58F7242}">
      <dgm:prSet/>
      <dgm:spPr/>
      <dgm:t>
        <a:bodyPr/>
        <a:lstStyle/>
        <a:p>
          <a:endParaRPr lang="en-US"/>
        </a:p>
      </dgm:t>
    </dgm:pt>
    <dgm:pt modelId="{E0C9A25F-13AE-4D70-89BF-A9295E810180}" type="sibTrans" cxnId="{F0E53C32-F7E4-46D8-88C7-724DC58F7242}">
      <dgm:prSet/>
      <dgm:spPr/>
      <dgm:t>
        <a:bodyPr/>
        <a:lstStyle/>
        <a:p>
          <a:endParaRPr lang="en-US"/>
        </a:p>
      </dgm:t>
    </dgm:pt>
    <dgm:pt modelId="{216A17DC-23FF-4062-B942-46E02B553951}">
      <dgm:prSet/>
      <dgm:spPr/>
      <dgm:t>
        <a:bodyPr/>
        <a:lstStyle/>
        <a:p>
          <a:r>
            <a:rPr lang="en-US"/>
            <a:t>Teachers of ELs and/or immigrant children and youth</a:t>
          </a:r>
        </a:p>
      </dgm:t>
    </dgm:pt>
    <dgm:pt modelId="{04020634-BA4F-428A-9863-409ED2D703C3}" type="parTrans" cxnId="{55EDF6E9-206D-428D-8D7E-E6DAE0E51933}">
      <dgm:prSet/>
      <dgm:spPr/>
      <dgm:t>
        <a:bodyPr/>
        <a:lstStyle/>
        <a:p>
          <a:endParaRPr lang="en-US"/>
        </a:p>
      </dgm:t>
    </dgm:pt>
    <dgm:pt modelId="{B2ACA9CC-1AEB-412F-9C60-AC1F36C91961}" type="sibTrans" cxnId="{55EDF6E9-206D-428D-8D7E-E6DAE0E51933}">
      <dgm:prSet/>
      <dgm:spPr/>
      <dgm:t>
        <a:bodyPr/>
        <a:lstStyle/>
        <a:p>
          <a:endParaRPr lang="en-US"/>
        </a:p>
      </dgm:t>
    </dgm:pt>
    <dgm:pt modelId="{7A5360F5-6F0A-461C-8366-B084DEC03BD1}">
      <dgm:prSet/>
      <dgm:spPr/>
      <dgm:t>
        <a:bodyPr/>
        <a:lstStyle/>
        <a:p>
          <a:r>
            <a:rPr lang="en-US"/>
            <a:t>Other educational personnel</a:t>
          </a:r>
        </a:p>
      </dgm:t>
    </dgm:pt>
    <dgm:pt modelId="{D36869A3-1C10-4F09-A5C5-F633CDDF3C80}" type="parTrans" cxnId="{AA088EE3-9E4C-451E-A91C-F28BE163890E}">
      <dgm:prSet/>
      <dgm:spPr/>
      <dgm:t>
        <a:bodyPr/>
        <a:lstStyle/>
        <a:p>
          <a:endParaRPr lang="en-US"/>
        </a:p>
      </dgm:t>
    </dgm:pt>
    <dgm:pt modelId="{01F32A00-6CBE-4ABC-9ED2-38FA16086FE4}" type="sibTrans" cxnId="{AA088EE3-9E4C-451E-A91C-F28BE163890E}">
      <dgm:prSet/>
      <dgm:spPr/>
      <dgm:t>
        <a:bodyPr/>
        <a:lstStyle/>
        <a:p>
          <a:endParaRPr lang="en-US"/>
        </a:p>
      </dgm:t>
    </dgm:pt>
    <dgm:pt modelId="{118ED6C0-7A67-48C0-BF20-F14A36139E67}" type="pres">
      <dgm:prSet presAssocID="{2F0928D2-3F27-432C-A110-92530FAC0DDB}" presName="linear" presStyleCnt="0">
        <dgm:presLayoutVars>
          <dgm:animLvl val="lvl"/>
          <dgm:resizeHandles val="exact"/>
        </dgm:presLayoutVars>
      </dgm:prSet>
      <dgm:spPr/>
    </dgm:pt>
    <dgm:pt modelId="{45A36FA5-70BE-4530-8759-09DA961315BA}" type="pres">
      <dgm:prSet presAssocID="{46010A7F-576F-49D8-ADA9-8595423DB38C}" presName="parentText" presStyleLbl="node1" presStyleIdx="0" presStyleCnt="3">
        <dgm:presLayoutVars>
          <dgm:chMax val="0"/>
          <dgm:bulletEnabled val="1"/>
        </dgm:presLayoutVars>
      </dgm:prSet>
      <dgm:spPr/>
    </dgm:pt>
    <dgm:pt modelId="{273ABAA5-829D-42CB-A543-32F98B98FECD}" type="pres">
      <dgm:prSet presAssocID="{E0C9A25F-13AE-4D70-89BF-A9295E810180}" presName="spacer" presStyleCnt="0"/>
      <dgm:spPr/>
    </dgm:pt>
    <dgm:pt modelId="{DAFD9493-924E-4DEA-A5FA-093A0FE81614}" type="pres">
      <dgm:prSet presAssocID="{216A17DC-23FF-4062-B942-46E02B553951}" presName="parentText" presStyleLbl="node1" presStyleIdx="1" presStyleCnt="3">
        <dgm:presLayoutVars>
          <dgm:chMax val="0"/>
          <dgm:bulletEnabled val="1"/>
        </dgm:presLayoutVars>
      </dgm:prSet>
      <dgm:spPr/>
    </dgm:pt>
    <dgm:pt modelId="{14812DD1-93FA-4B94-B0BF-8147D7898F08}" type="pres">
      <dgm:prSet presAssocID="{B2ACA9CC-1AEB-412F-9C60-AC1F36C91961}" presName="spacer" presStyleCnt="0"/>
      <dgm:spPr/>
    </dgm:pt>
    <dgm:pt modelId="{F65D688C-78DC-4A65-A213-C4F75EC6A1BE}" type="pres">
      <dgm:prSet presAssocID="{7A5360F5-6F0A-461C-8366-B084DEC03BD1}" presName="parentText" presStyleLbl="node1" presStyleIdx="2" presStyleCnt="3">
        <dgm:presLayoutVars>
          <dgm:chMax val="0"/>
          <dgm:bulletEnabled val="1"/>
        </dgm:presLayoutVars>
      </dgm:prSet>
      <dgm:spPr/>
    </dgm:pt>
  </dgm:ptLst>
  <dgm:cxnLst>
    <dgm:cxn modelId="{B6E23A20-BDD0-44E4-AAE1-471239D96BFF}" type="presOf" srcId="{216A17DC-23FF-4062-B942-46E02B553951}" destId="{DAFD9493-924E-4DEA-A5FA-093A0FE81614}" srcOrd="0" destOrd="0" presId="urn:microsoft.com/office/officeart/2005/8/layout/vList2"/>
    <dgm:cxn modelId="{F0E53C32-F7E4-46D8-88C7-724DC58F7242}" srcId="{2F0928D2-3F27-432C-A110-92530FAC0DDB}" destId="{46010A7F-576F-49D8-ADA9-8595423DB38C}" srcOrd="0" destOrd="0" parTransId="{398C64AE-1F57-40F5-B982-813A05DA3451}" sibTransId="{E0C9A25F-13AE-4D70-89BF-A9295E810180}"/>
    <dgm:cxn modelId="{3BA50E71-7782-4245-88E0-44B3321908A5}" type="presOf" srcId="{7A5360F5-6F0A-461C-8366-B084DEC03BD1}" destId="{F65D688C-78DC-4A65-A213-C4F75EC6A1BE}" srcOrd="0" destOrd="0" presId="urn:microsoft.com/office/officeart/2005/8/layout/vList2"/>
    <dgm:cxn modelId="{71012E87-EF04-44EC-B4EF-973DB9A3BE45}" type="presOf" srcId="{2F0928D2-3F27-432C-A110-92530FAC0DDB}" destId="{118ED6C0-7A67-48C0-BF20-F14A36139E67}" srcOrd="0" destOrd="0" presId="urn:microsoft.com/office/officeart/2005/8/layout/vList2"/>
    <dgm:cxn modelId="{0626CDCF-CCB4-4A85-8F18-89D5844FF952}" type="presOf" srcId="{46010A7F-576F-49D8-ADA9-8595423DB38C}" destId="{45A36FA5-70BE-4530-8759-09DA961315BA}" srcOrd="0" destOrd="0" presId="urn:microsoft.com/office/officeart/2005/8/layout/vList2"/>
    <dgm:cxn modelId="{AA088EE3-9E4C-451E-A91C-F28BE163890E}" srcId="{2F0928D2-3F27-432C-A110-92530FAC0DDB}" destId="{7A5360F5-6F0A-461C-8366-B084DEC03BD1}" srcOrd="2" destOrd="0" parTransId="{D36869A3-1C10-4F09-A5C5-F633CDDF3C80}" sibTransId="{01F32A00-6CBE-4ABC-9ED2-38FA16086FE4}"/>
    <dgm:cxn modelId="{55EDF6E9-206D-428D-8D7E-E6DAE0E51933}" srcId="{2F0928D2-3F27-432C-A110-92530FAC0DDB}" destId="{216A17DC-23FF-4062-B942-46E02B553951}" srcOrd="1" destOrd="0" parTransId="{04020634-BA4F-428A-9863-409ED2D703C3}" sibTransId="{B2ACA9CC-1AEB-412F-9C60-AC1F36C91961}"/>
    <dgm:cxn modelId="{B6A1532F-007E-4F50-B083-BA2ED655DECA}" type="presParOf" srcId="{118ED6C0-7A67-48C0-BF20-F14A36139E67}" destId="{45A36FA5-70BE-4530-8759-09DA961315BA}" srcOrd="0" destOrd="0" presId="urn:microsoft.com/office/officeart/2005/8/layout/vList2"/>
    <dgm:cxn modelId="{47701C63-A3EC-400B-ACB9-CEE87BB1DEFC}" type="presParOf" srcId="{118ED6C0-7A67-48C0-BF20-F14A36139E67}" destId="{273ABAA5-829D-42CB-A543-32F98B98FECD}" srcOrd="1" destOrd="0" presId="urn:microsoft.com/office/officeart/2005/8/layout/vList2"/>
    <dgm:cxn modelId="{9AA1924E-B822-427F-BCE3-3A6C4C6DA15E}" type="presParOf" srcId="{118ED6C0-7A67-48C0-BF20-F14A36139E67}" destId="{DAFD9493-924E-4DEA-A5FA-093A0FE81614}" srcOrd="2" destOrd="0" presId="urn:microsoft.com/office/officeart/2005/8/layout/vList2"/>
    <dgm:cxn modelId="{B86E2E60-F996-4310-9051-80D2E49ACCA1}" type="presParOf" srcId="{118ED6C0-7A67-48C0-BF20-F14A36139E67}" destId="{14812DD1-93FA-4B94-B0BF-8147D7898F08}" srcOrd="3" destOrd="0" presId="urn:microsoft.com/office/officeart/2005/8/layout/vList2"/>
    <dgm:cxn modelId="{250DD1B7-C4FE-4A41-8E53-F96CEA267D09}" type="presParOf" srcId="{118ED6C0-7A67-48C0-BF20-F14A36139E67}" destId="{F65D688C-78DC-4A65-A213-C4F75EC6A1B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C00F58-16C6-4C69-98C5-5A0ADC62ECDF}"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191FE2BB-CF81-4126-99E7-4634D5040EAE}">
      <dgm:prSet/>
      <dgm:spPr/>
      <dgm:t>
        <a:bodyPr/>
        <a:lstStyle/>
        <a:p>
          <a:r>
            <a:rPr lang="en-US" b="1" i="0"/>
            <a:t>Dunedin Elementary</a:t>
          </a:r>
          <a:endParaRPr lang="en-US"/>
        </a:p>
      </dgm:t>
    </dgm:pt>
    <dgm:pt modelId="{FF859152-CA2C-46DB-BE68-D3C61FF3CEE1}" type="parTrans" cxnId="{D7DA4B92-4AC9-4FD1-AEED-8DB1E20299C7}">
      <dgm:prSet/>
      <dgm:spPr/>
      <dgm:t>
        <a:bodyPr/>
        <a:lstStyle/>
        <a:p>
          <a:endParaRPr lang="en-US"/>
        </a:p>
      </dgm:t>
    </dgm:pt>
    <dgm:pt modelId="{D7D2313B-617F-4356-BE51-BD633E736DAA}" type="sibTrans" cxnId="{D7DA4B92-4AC9-4FD1-AEED-8DB1E20299C7}">
      <dgm:prSet/>
      <dgm:spPr/>
      <dgm:t>
        <a:bodyPr/>
        <a:lstStyle/>
        <a:p>
          <a:endParaRPr lang="en-US"/>
        </a:p>
      </dgm:t>
    </dgm:pt>
    <dgm:pt modelId="{D7F8DE36-DF54-4024-B784-367201269F4E}">
      <dgm:prSet/>
      <dgm:spPr/>
      <dgm:t>
        <a:bodyPr/>
        <a:lstStyle/>
        <a:p>
          <a:r>
            <a:rPr lang="en-US" b="1" i="0"/>
            <a:t>Eisenhower Elementary</a:t>
          </a:r>
          <a:endParaRPr lang="en-US"/>
        </a:p>
      </dgm:t>
    </dgm:pt>
    <dgm:pt modelId="{32D363CD-6F13-457B-80A3-6D642DB5D3D5}" type="parTrans" cxnId="{386FD414-B984-4D8A-A6FA-5315068A96E5}">
      <dgm:prSet/>
      <dgm:spPr/>
      <dgm:t>
        <a:bodyPr/>
        <a:lstStyle/>
        <a:p>
          <a:endParaRPr lang="en-US"/>
        </a:p>
      </dgm:t>
    </dgm:pt>
    <dgm:pt modelId="{F4B957B2-CFAF-42A9-BAED-550907B09120}" type="sibTrans" cxnId="{386FD414-B984-4D8A-A6FA-5315068A96E5}">
      <dgm:prSet/>
      <dgm:spPr/>
      <dgm:t>
        <a:bodyPr/>
        <a:lstStyle/>
        <a:p>
          <a:endParaRPr lang="en-US"/>
        </a:p>
      </dgm:t>
    </dgm:pt>
    <dgm:pt modelId="{670FCB3A-236A-4FEB-B162-95E48F5563D3}">
      <dgm:prSet/>
      <dgm:spPr/>
      <dgm:t>
        <a:bodyPr/>
        <a:lstStyle/>
        <a:p>
          <a:r>
            <a:rPr lang="en-US" b="1" i="0" dirty="0"/>
            <a:t>Gulfport Montessori</a:t>
          </a:r>
          <a:endParaRPr lang="en-US" dirty="0"/>
        </a:p>
      </dgm:t>
    </dgm:pt>
    <dgm:pt modelId="{A9AC52C9-B8C4-4700-AE9F-B065C67A4E7F}" type="parTrans" cxnId="{55E63E8D-4E44-4977-9011-365743292BC9}">
      <dgm:prSet/>
      <dgm:spPr/>
      <dgm:t>
        <a:bodyPr/>
        <a:lstStyle/>
        <a:p>
          <a:endParaRPr lang="en-US"/>
        </a:p>
      </dgm:t>
    </dgm:pt>
    <dgm:pt modelId="{47FDD2EB-5986-452F-8DA4-37742BC34DE8}" type="sibTrans" cxnId="{55E63E8D-4E44-4977-9011-365743292BC9}">
      <dgm:prSet/>
      <dgm:spPr/>
      <dgm:t>
        <a:bodyPr/>
        <a:lstStyle/>
        <a:p>
          <a:endParaRPr lang="en-US"/>
        </a:p>
      </dgm:t>
    </dgm:pt>
    <dgm:pt modelId="{BCA01544-4586-4AE4-B41D-BAF65226A961}">
      <dgm:prSet/>
      <dgm:spPr/>
      <dgm:t>
        <a:bodyPr/>
        <a:lstStyle/>
        <a:p>
          <a:r>
            <a:rPr lang="en-US" b="1" i="0" dirty="0"/>
            <a:t>High Point Elementary</a:t>
          </a:r>
          <a:endParaRPr lang="en-US" dirty="0"/>
        </a:p>
      </dgm:t>
    </dgm:pt>
    <dgm:pt modelId="{0A8D130E-4B0B-495A-A61F-146BB99F0D58}" type="parTrans" cxnId="{74DBEAFD-71D6-414A-80AF-CE4EAA12E972}">
      <dgm:prSet/>
      <dgm:spPr/>
      <dgm:t>
        <a:bodyPr/>
        <a:lstStyle/>
        <a:p>
          <a:endParaRPr lang="en-US"/>
        </a:p>
      </dgm:t>
    </dgm:pt>
    <dgm:pt modelId="{DD6CAC0B-6967-4067-9D98-7C32A82145DA}" type="sibTrans" cxnId="{74DBEAFD-71D6-414A-80AF-CE4EAA12E972}">
      <dgm:prSet/>
      <dgm:spPr/>
      <dgm:t>
        <a:bodyPr/>
        <a:lstStyle/>
        <a:p>
          <a:endParaRPr lang="en-US"/>
        </a:p>
      </dgm:t>
    </dgm:pt>
    <dgm:pt modelId="{7D5150F6-C416-4FE4-BBF1-52EADA4451B5}">
      <dgm:prSet/>
      <dgm:spPr/>
      <dgm:t>
        <a:bodyPr/>
        <a:lstStyle/>
        <a:p>
          <a:r>
            <a:rPr lang="en-US" b="1" i="0"/>
            <a:t>New Heights Elementary</a:t>
          </a:r>
          <a:endParaRPr lang="en-US"/>
        </a:p>
      </dgm:t>
    </dgm:pt>
    <dgm:pt modelId="{4C2AE5CB-2840-4AAC-A797-3570DE97E661}" type="parTrans" cxnId="{3B4CAB63-8C75-41F6-9CE2-7F1AA2C54A41}">
      <dgm:prSet/>
      <dgm:spPr/>
      <dgm:t>
        <a:bodyPr/>
        <a:lstStyle/>
        <a:p>
          <a:endParaRPr lang="en-US"/>
        </a:p>
      </dgm:t>
    </dgm:pt>
    <dgm:pt modelId="{9B78B3F6-8C4B-42E1-AC4C-CD1E74448A25}" type="sibTrans" cxnId="{3B4CAB63-8C75-41F6-9CE2-7F1AA2C54A41}">
      <dgm:prSet/>
      <dgm:spPr/>
      <dgm:t>
        <a:bodyPr/>
        <a:lstStyle/>
        <a:p>
          <a:endParaRPr lang="en-US"/>
        </a:p>
      </dgm:t>
    </dgm:pt>
    <dgm:pt modelId="{57294496-D8F3-4E34-8A1A-81D311FE040B}">
      <dgm:prSet/>
      <dgm:spPr/>
      <dgm:t>
        <a:bodyPr/>
        <a:lstStyle/>
        <a:p>
          <a:r>
            <a:rPr lang="en-US" b="1" i="0"/>
            <a:t>74th Street Elementary</a:t>
          </a:r>
          <a:endParaRPr lang="en-US"/>
        </a:p>
      </dgm:t>
    </dgm:pt>
    <dgm:pt modelId="{E8EAD77F-32AB-44B6-8B6A-185ED8B7C3AD}" type="parTrans" cxnId="{DEA4E0CE-D089-451A-859B-8A361607884D}">
      <dgm:prSet/>
      <dgm:spPr/>
      <dgm:t>
        <a:bodyPr/>
        <a:lstStyle/>
        <a:p>
          <a:endParaRPr lang="en-US"/>
        </a:p>
      </dgm:t>
    </dgm:pt>
    <dgm:pt modelId="{C4282080-3622-4606-85EC-1DECA430C882}" type="sibTrans" cxnId="{DEA4E0CE-D089-451A-859B-8A361607884D}">
      <dgm:prSet/>
      <dgm:spPr/>
      <dgm:t>
        <a:bodyPr/>
        <a:lstStyle/>
        <a:p>
          <a:endParaRPr lang="en-US"/>
        </a:p>
      </dgm:t>
    </dgm:pt>
    <dgm:pt modelId="{09AAE2DF-2BB1-4CA6-BD84-6C6D5E8D95B0}" type="pres">
      <dgm:prSet presAssocID="{75C00F58-16C6-4C69-98C5-5A0ADC62ECDF}" presName="diagram" presStyleCnt="0">
        <dgm:presLayoutVars>
          <dgm:dir/>
          <dgm:resizeHandles val="exact"/>
        </dgm:presLayoutVars>
      </dgm:prSet>
      <dgm:spPr/>
    </dgm:pt>
    <dgm:pt modelId="{7DDEE9E4-A7A8-4511-9510-F8CE3D09B677}" type="pres">
      <dgm:prSet presAssocID="{191FE2BB-CF81-4126-99E7-4634D5040EAE}" presName="node" presStyleLbl="node1" presStyleIdx="0" presStyleCnt="6">
        <dgm:presLayoutVars>
          <dgm:bulletEnabled val="1"/>
        </dgm:presLayoutVars>
      </dgm:prSet>
      <dgm:spPr/>
    </dgm:pt>
    <dgm:pt modelId="{FF061CAF-5579-4C5D-8C24-33EECAED03E5}" type="pres">
      <dgm:prSet presAssocID="{D7D2313B-617F-4356-BE51-BD633E736DAA}" presName="sibTrans" presStyleCnt="0"/>
      <dgm:spPr/>
    </dgm:pt>
    <dgm:pt modelId="{D6EDF465-7841-4877-99A4-AC00A6C80050}" type="pres">
      <dgm:prSet presAssocID="{D7F8DE36-DF54-4024-B784-367201269F4E}" presName="node" presStyleLbl="node1" presStyleIdx="1" presStyleCnt="6">
        <dgm:presLayoutVars>
          <dgm:bulletEnabled val="1"/>
        </dgm:presLayoutVars>
      </dgm:prSet>
      <dgm:spPr/>
    </dgm:pt>
    <dgm:pt modelId="{CA6BB21D-3EF1-4240-8AB3-3793A704F5FB}" type="pres">
      <dgm:prSet presAssocID="{F4B957B2-CFAF-42A9-BAED-550907B09120}" presName="sibTrans" presStyleCnt="0"/>
      <dgm:spPr/>
    </dgm:pt>
    <dgm:pt modelId="{57D1BF18-3CC3-48B6-82CA-56B109B4738F}" type="pres">
      <dgm:prSet presAssocID="{670FCB3A-236A-4FEB-B162-95E48F5563D3}" presName="node" presStyleLbl="node1" presStyleIdx="2" presStyleCnt="6">
        <dgm:presLayoutVars>
          <dgm:bulletEnabled val="1"/>
        </dgm:presLayoutVars>
      </dgm:prSet>
      <dgm:spPr/>
    </dgm:pt>
    <dgm:pt modelId="{CC977F3B-BF96-4127-8A31-618E2D6FD02F}" type="pres">
      <dgm:prSet presAssocID="{47FDD2EB-5986-452F-8DA4-37742BC34DE8}" presName="sibTrans" presStyleCnt="0"/>
      <dgm:spPr/>
    </dgm:pt>
    <dgm:pt modelId="{9075258B-AC82-4897-AFDA-6D9C99B8ABB3}" type="pres">
      <dgm:prSet presAssocID="{BCA01544-4586-4AE4-B41D-BAF65226A961}" presName="node" presStyleLbl="node1" presStyleIdx="3" presStyleCnt="6">
        <dgm:presLayoutVars>
          <dgm:bulletEnabled val="1"/>
        </dgm:presLayoutVars>
      </dgm:prSet>
      <dgm:spPr/>
    </dgm:pt>
    <dgm:pt modelId="{D70A20F0-41F9-4F10-82C6-47C22957DD87}" type="pres">
      <dgm:prSet presAssocID="{DD6CAC0B-6967-4067-9D98-7C32A82145DA}" presName="sibTrans" presStyleCnt="0"/>
      <dgm:spPr/>
    </dgm:pt>
    <dgm:pt modelId="{DD931FE8-F735-4F0A-98BE-6D78FB915BE8}" type="pres">
      <dgm:prSet presAssocID="{7D5150F6-C416-4FE4-BBF1-52EADA4451B5}" presName="node" presStyleLbl="node1" presStyleIdx="4" presStyleCnt="6">
        <dgm:presLayoutVars>
          <dgm:bulletEnabled val="1"/>
        </dgm:presLayoutVars>
      </dgm:prSet>
      <dgm:spPr/>
    </dgm:pt>
    <dgm:pt modelId="{79550FC2-A713-4394-B8BC-D7E509971222}" type="pres">
      <dgm:prSet presAssocID="{9B78B3F6-8C4B-42E1-AC4C-CD1E74448A25}" presName="sibTrans" presStyleCnt="0"/>
      <dgm:spPr/>
    </dgm:pt>
    <dgm:pt modelId="{537B514D-314A-4E16-8ABD-D2320A81F8D1}" type="pres">
      <dgm:prSet presAssocID="{57294496-D8F3-4E34-8A1A-81D311FE040B}" presName="node" presStyleLbl="node1" presStyleIdx="5" presStyleCnt="6">
        <dgm:presLayoutVars>
          <dgm:bulletEnabled val="1"/>
        </dgm:presLayoutVars>
      </dgm:prSet>
      <dgm:spPr/>
    </dgm:pt>
  </dgm:ptLst>
  <dgm:cxnLst>
    <dgm:cxn modelId="{386FD414-B984-4D8A-A6FA-5315068A96E5}" srcId="{75C00F58-16C6-4C69-98C5-5A0ADC62ECDF}" destId="{D7F8DE36-DF54-4024-B784-367201269F4E}" srcOrd="1" destOrd="0" parTransId="{32D363CD-6F13-457B-80A3-6D642DB5D3D5}" sibTransId="{F4B957B2-CFAF-42A9-BAED-550907B09120}"/>
    <dgm:cxn modelId="{2995A431-7447-4D57-BCD7-A9F64C2DB307}" type="presOf" srcId="{57294496-D8F3-4E34-8A1A-81D311FE040B}" destId="{537B514D-314A-4E16-8ABD-D2320A81F8D1}" srcOrd="0" destOrd="0" presId="urn:microsoft.com/office/officeart/2005/8/layout/default"/>
    <dgm:cxn modelId="{3B4CAB63-8C75-41F6-9CE2-7F1AA2C54A41}" srcId="{75C00F58-16C6-4C69-98C5-5A0ADC62ECDF}" destId="{7D5150F6-C416-4FE4-BBF1-52EADA4451B5}" srcOrd="4" destOrd="0" parTransId="{4C2AE5CB-2840-4AAC-A797-3570DE97E661}" sibTransId="{9B78B3F6-8C4B-42E1-AC4C-CD1E74448A25}"/>
    <dgm:cxn modelId="{68D83247-4DB6-4CE6-9492-BF400B0E4C24}" type="presOf" srcId="{75C00F58-16C6-4C69-98C5-5A0ADC62ECDF}" destId="{09AAE2DF-2BB1-4CA6-BD84-6C6D5E8D95B0}" srcOrd="0" destOrd="0" presId="urn:microsoft.com/office/officeart/2005/8/layout/default"/>
    <dgm:cxn modelId="{436F9767-0A75-4E40-A0E3-EC74D0130D50}" type="presOf" srcId="{670FCB3A-236A-4FEB-B162-95E48F5563D3}" destId="{57D1BF18-3CC3-48B6-82CA-56B109B4738F}" srcOrd="0" destOrd="0" presId="urn:microsoft.com/office/officeart/2005/8/layout/default"/>
    <dgm:cxn modelId="{5685DA87-BFDF-4EF1-9FC9-9F2D287594E7}" type="presOf" srcId="{BCA01544-4586-4AE4-B41D-BAF65226A961}" destId="{9075258B-AC82-4897-AFDA-6D9C99B8ABB3}" srcOrd="0" destOrd="0" presId="urn:microsoft.com/office/officeart/2005/8/layout/default"/>
    <dgm:cxn modelId="{55E63E8D-4E44-4977-9011-365743292BC9}" srcId="{75C00F58-16C6-4C69-98C5-5A0ADC62ECDF}" destId="{670FCB3A-236A-4FEB-B162-95E48F5563D3}" srcOrd="2" destOrd="0" parTransId="{A9AC52C9-B8C4-4700-AE9F-B065C67A4E7F}" sibTransId="{47FDD2EB-5986-452F-8DA4-37742BC34DE8}"/>
    <dgm:cxn modelId="{D7DA4B92-4AC9-4FD1-AEED-8DB1E20299C7}" srcId="{75C00F58-16C6-4C69-98C5-5A0ADC62ECDF}" destId="{191FE2BB-CF81-4126-99E7-4634D5040EAE}" srcOrd="0" destOrd="0" parTransId="{FF859152-CA2C-46DB-BE68-D3C61FF3CEE1}" sibTransId="{D7D2313B-617F-4356-BE51-BD633E736DAA}"/>
    <dgm:cxn modelId="{0B6361A7-7EE0-47DA-B560-A0FB7CA69D21}" type="presOf" srcId="{D7F8DE36-DF54-4024-B784-367201269F4E}" destId="{D6EDF465-7841-4877-99A4-AC00A6C80050}" srcOrd="0" destOrd="0" presId="urn:microsoft.com/office/officeart/2005/8/layout/default"/>
    <dgm:cxn modelId="{B28D42B3-D588-4468-BF32-236BC9DC2511}" type="presOf" srcId="{7D5150F6-C416-4FE4-BBF1-52EADA4451B5}" destId="{DD931FE8-F735-4F0A-98BE-6D78FB915BE8}" srcOrd="0" destOrd="0" presId="urn:microsoft.com/office/officeart/2005/8/layout/default"/>
    <dgm:cxn modelId="{DEA4E0CE-D089-451A-859B-8A361607884D}" srcId="{75C00F58-16C6-4C69-98C5-5A0ADC62ECDF}" destId="{57294496-D8F3-4E34-8A1A-81D311FE040B}" srcOrd="5" destOrd="0" parTransId="{E8EAD77F-32AB-44B6-8B6A-185ED8B7C3AD}" sibTransId="{C4282080-3622-4606-85EC-1DECA430C882}"/>
    <dgm:cxn modelId="{9C03F1D3-6CD7-40D0-8876-C25AEC77B6DD}" type="presOf" srcId="{191FE2BB-CF81-4126-99E7-4634D5040EAE}" destId="{7DDEE9E4-A7A8-4511-9510-F8CE3D09B677}" srcOrd="0" destOrd="0" presId="urn:microsoft.com/office/officeart/2005/8/layout/default"/>
    <dgm:cxn modelId="{74DBEAFD-71D6-414A-80AF-CE4EAA12E972}" srcId="{75C00F58-16C6-4C69-98C5-5A0ADC62ECDF}" destId="{BCA01544-4586-4AE4-B41D-BAF65226A961}" srcOrd="3" destOrd="0" parTransId="{0A8D130E-4B0B-495A-A61F-146BB99F0D58}" sibTransId="{DD6CAC0B-6967-4067-9D98-7C32A82145DA}"/>
    <dgm:cxn modelId="{700E4578-FA47-4170-AF74-D4FF1F046198}" type="presParOf" srcId="{09AAE2DF-2BB1-4CA6-BD84-6C6D5E8D95B0}" destId="{7DDEE9E4-A7A8-4511-9510-F8CE3D09B677}" srcOrd="0" destOrd="0" presId="urn:microsoft.com/office/officeart/2005/8/layout/default"/>
    <dgm:cxn modelId="{6D2A86CC-6DDC-4AB2-AA81-29F1858F8E15}" type="presParOf" srcId="{09AAE2DF-2BB1-4CA6-BD84-6C6D5E8D95B0}" destId="{FF061CAF-5579-4C5D-8C24-33EECAED03E5}" srcOrd="1" destOrd="0" presId="urn:microsoft.com/office/officeart/2005/8/layout/default"/>
    <dgm:cxn modelId="{D44021A8-25C5-4160-82E9-45247F276690}" type="presParOf" srcId="{09AAE2DF-2BB1-4CA6-BD84-6C6D5E8D95B0}" destId="{D6EDF465-7841-4877-99A4-AC00A6C80050}" srcOrd="2" destOrd="0" presId="urn:microsoft.com/office/officeart/2005/8/layout/default"/>
    <dgm:cxn modelId="{CE0E5102-A6E1-453D-9D9D-32E90C88B990}" type="presParOf" srcId="{09AAE2DF-2BB1-4CA6-BD84-6C6D5E8D95B0}" destId="{CA6BB21D-3EF1-4240-8AB3-3793A704F5FB}" srcOrd="3" destOrd="0" presId="urn:microsoft.com/office/officeart/2005/8/layout/default"/>
    <dgm:cxn modelId="{ADC9F612-6E12-4583-8D6F-40FE495587EB}" type="presParOf" srcId="{09AAE2DF-2BB1-4CA6-BD84-6C6D5E8D95B0}" destId="{57D1BF18-3CC3-48B6-82CA-56B109B4738F}" srcOrd="4" destOrd="0" presId="urn:microsoft.com/office/officeart/2005/8/layout/default"/>
    <dgm:cxn modelId="{048B35E9-EC03-4ABA-A94E-3A4B93B90E2C}" type="presParOf" srcId="{09AAE2DF-2BB1-4CA6-BD84-6C6D5E8D95B0}" destId="{CC977F3B-BF96-4127-8A31-618E2D6FD02F}" srcOrd="5" destOrd="0" presId="urn:microsoft.com/office/officeart/2005/8/layout/default"/>
    <dgm:cxn modelId="{2B49F474-124C-44A5-85C0-222A7D804159}" type="presParOf" srcId="{09AAE2DF-2BB1-4CA6-BD84-6C6D5E8D95B0}" destId="{9075258B-AC82-4897-AFDA-6D9C99B8ABB3}" srcOrd="6" destOrd="0" presId="urn:microsoft.com/office/officeart/2005/8/layout/default"/>
    <dgm:cxn modelId="{789B4DE8-6CD8-44D7-A637-BA3373B96883}" type="presParOf" srcId="{09AAE2DF-2BB1-4CA6-BD84-6C6D5E8D95B0}" destId="{D70A20F0-41F9-4F10-82C6-47C22957DD87}" srcOrd="7" destOrd="0" presId="urn:microsoft.com/office/officeart/2005/8/layout/default"/>
    <dgm:cxn modelId="{7F7F5B59-B37C-4900-8CA2-22145717E4A4}" type="presParOf" srcId="{09AAE2DF-2BB1-4CA6-BD84-6C6D5E8D95B0}" destId="{DD931FE8-F735-4F0A-98BE-6D78FB915BE8}" srcOrd="8" destOrd="0" presId="urn:microsoft.com/office/officeart/2005/8/layout/default"/>
    <dgm:cxn modelId="{A0DC61F5-379B-4933-AF2F-688CA1F05DCA}" type="presParOf" srcId="{09AAE2DF-2BB1-4CA6-BD84-6C6D5E8D95B0}" destId="{79550FC2-A713-4394-B8BC-D7E509971222}" srcOrd="9" destOrd="0" presId="urn:microsoft.com/office/officeart/2005/8/layout/default"/>
    <dgm:cxn modelId="{A1D80C98-AEB0-4D67-9C24-AC420F9A95A8}" type="presParOf" srcId="{09AAE2DF-2BB1-4CA6-BD84-6C6D5E8D95B0}" destId="{537B514D-314A-4E16-8ABD-D2320A81F8D1}"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AECB712-7102-4EA3-99B5-A460855FEB4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46F4283-02E1-4C1D-9460-62D070EDC154}">
      <dgm:prSet/>
      <dgm:spPr/>
      <dgm:t>
        <a:bodyPr/>
        <a:lstStyle/>
        <a:p>
          <a:r>
            <a:rPr lang="en-US"/>
            <a:t>Submitted to Special Projects for approval </a:t>
          </a:r>
          <a:r>
            <a:rPr lang="en-US" u="sng"/>
            <a:t>prior to implementing activities or purchasing resources</a:t>
          </a:r>
          <a:endParaRPr lang="en-US"/>
        </a:p>
      </dgm:t>
    </dgm:pt>
    <dgm:pt modelId="{9C54EC3D-65BA-4EA0-B55A-D0A05A1703E3}" type="parTrans" cxnId="{296D5F2C-96D4-4603-9241-539A2E34317D}">
      <dgm:prSet/>
      <dgm:spPr/>
      <dgm:t>
        <a:bodyPr/>
        <a:lstStyle/>
        <a:p>
          <a:endParaRPr lang="en-US" sz="2000"/>
        </a:p>
      </dgm:t>
    </dgm:pt>
    <dgm:pt modelId="{3FA9EB43-1EF3-41CC-8978-87BB62178D30}" type="sibTrans" cxnId="{296D5F2C-96D4-4603-9241-539A2E34317D}">
      <dgm:prSet/>
      <dgm:spPr/>
      <dgm:t>
        <a:bodyPr/>
        <a:lstStyle/>
        <a:p>
          <a:endParaRPr lang="en-US"/>
        </a:p>
      </dgm:t>
    </dgm:pt>
    <dgm:pt modelId="{A2A23055-A5F4-4303-B51A-D39C989C98CE}">
      <dgm:prSet/>
      <dgm:spPr/>
      <dgm:t>
        <a:bodyPr/>
        <a:lstStyle/>
        <a:p>
          <a:r>
            <a:rPr lang="en-US"/>
            <a:t>Must be aligned to needs assessment</a:t>
          </a:r>
        </a:p>
      </dgm:t>
    </dgm:pt>
    <dgm:pt modelId="{3861ADC5-1556-482A-A552-4C71B62F1E59}" type="parTrans" cxnId="{74EF9991-B761-47CF-8BC6-9C1DF935B1B8}">
      <dgm:prSet/>
      <dgm:spPr/>
      <dgm:t>
        <a:bodyPr/>
        <a:lstStyle/>
        <a:p>
          <a:endParaRPr lang="en-US" sz="2000"/>
        </a:p>
      </dgm:t>
    </dgm:pt>
    <dgm:pt modelId="{A0E6A41F-9770-43BC-B7F6-8A2C527A4A85}" type="sibTrans" cxnId="{74EF9991-B761-47CF-8BC6-9C1DF935B1B8}">
      <dgm:prSet/>
      <dgm:spPr/>
      <dgm:t>
        <a:bodyPr/>
        <a:lstStyle/>
        <a:p>
          <a:endParaRPr lang="en-US"/>
        </a:p>
      </dgm:t>
    </dgm:pt>
    <dgm:pt modelId="{456B14B8-6DC1-4AF8-8F92-07DD9FAC056E}">
      <dgm:prSet/>
      <dgm:spPr/>
      <dgm:t>
        <a:bodyPr/>
        <a:lstStyle/>
        <a:p>
          <a:r>
            <a:rPr lang="en-US"/>
            <a:t>May be updated throughout the school year</a:t>
          </a:r>
        </a:p>
      </dgm:t>
    </dgm:pt>
    <dgm:pt modelId="{E1CF9308-EC4E-45AF-9DEF-065C40C533EC}" type="parTrans" cxnId="{F7C3273D-3571-498D-A6B2-10518E1E570F}">
      <dgm:prSet/>
      <dgm:spPr/>
      <dgm:t>
        <a:bodyPr/>
        <a:lstStyle/>
        <a:p>
          <a:endParaRPr lang="en-US" sz="2000"/>
        </a:p>
      </dgm:t>
    </dgm:pt>
    <dgm:pt modelId="{F3AB05BE-D672-481B-8DD9-43A0482BECE1}" type="sibTrans" cxnId="{F7C3273D-3571-498D-A6B2-10518E1E570F}">
      <dgm:prSet/>
      <dgm:spPr/>
      <dgm:t>
        <a:bodyPr/>
        <a:lstStyle/>
        <a:p>
          <a:endParaRPr lang="en-US"/>
        </a:p>
      </dgm:t>
    </dgm:pt>
    <dgm:pt modelId="{A4A4B2C0-9691-4E72-988E-458977B02F43}">
      <dgm:prSet/>
      <dgm:spPr/>
      <dgm:t>
        <a:bodyPr/>
        <a:lstStyle/>
        <a:p>
          <a:r>
            <a:rPr lang="en-US"/>
            <a:t>Every attempt is made to review and approve plans within 48 hours of receipt.</a:t>
          </a:r>
        </a:p>
      </dgm:t>
    </dgm:pt>
    <dgm:pt modelId="{4F219E79-6989-40B8-8428-F04BB305B59B}" type="parTrans" cxnId="{B893D0CC-5266-4B25-BB25-AFBB6C53B3A9}">
      <dgm:prSet/>
      <dgm:spPr/>
      <dgm:t>
        <a:bodyPr/>
        <a:lstStyle/>
        <a:p>
          <a:endParaRPr lang="en-US" sz="2000"/>
        </a:p>
      </dgm:t>
    </dgm:pt>
    <dgm:pt modelId="{8871F01C-5CFF-478F-984C-EC5EC1FCC5D1}" type="sibTrans" cxnId="{B893D0CC-5266-4B25-BB25-AFBB6C53B3A9}">
      <dgm:prSet/>
      <dgm:spPr/>
      <dgm:t>
        <a:bodyPr/>
        <a:lstStyle/>
        <a:p>
          <a:endParaRPr lang="en-US"/>
        </a:p>
      </dgm:t>
    </dgm:pt>
    <dgm:pt modelId="{B645DA48-A536-47E0-8A41-78A69526CDF7}" type="pres">
      <dgm:prSet presAssocID="{1AECB712-7102-4EA3-99B5-A460855FEB48}" presName="diagram" presStyleCnt="0">
        <dgm:presLayoutVars>
          <dgm:dir/>
          <dgm:resizeHandles val="exact"/>
        </dgm:presLayoutVars>
      </dgm:prSet>
      <dgm:spPr/>
    </dgm:pt>
    <dgm:pt modelId="{ECB428CE-DABC-4A1C-9F95-05D5B0465508}" type="pres">
      <dgm:prSet presAssocID="{146F4283-02E1-4C1D-9460-62D070EDC154}" presName="node" presStyleLbl="node1" presStyleIdx="0" presStyleCnt="4">
        <dgm:presLayoutVars>
          <dgm:bulletEnabled val="1"/>
        </dgm:presLayoutVars>
      </dgm:prSet>
      <dgm:spPr/>
    </dgm:pt>
    <dgm:pt modelId="{2AE1BD94-15E4-4FCC-B3B3-C164862E11E7}" type="pres">
      <dgm:prSet presAssocID="{3FA9EB43-1EF3-41CC-8978-87BB62178D30}" presName="sibTrans" presStyleCnt="0"/>
      <dgm:spPr/>
    </dgm:pt>
    <dgm:pt modelId="{EC6D5B8D-D2D5-463E-964F-CB76474E1B89}" type="pres">
      <dgm:prSet presAssocID="{A2A23055-A5F4-4303-B51A-D39C989C98CE}" presName="node" presStyleLbl="node1" presStyleIdx="1" presStyleCnt="4">
        <dgm:presLayoutVars>
          <dgm:bulletEnabled val="1"/>
        </dgm:presLayoutVars>
      </dgm:prSet>
      <dgm:spPr/>
    </dgm:pt>
    <dgm:pt modelId="{6FD1AB0B-C212-4A72-A249-243FE520B268}" type="pres">
      <dgm:prSet presAssocID="{A0E6A41F-9770-43BC-B7F6-8A2C527A4A85}" presName="sibTrans" presStyleCnt="0"/>
      <dgm:spPr/>
    </dgm:pt>
    <dgm:pt modelId="{008EC229-5A5D-49F0-9E23-C8022B7186FA}" type="pres">
      <dgm:prSet presAssocID="{456B14B8-6DC1-4AF8-8F92-07DD9FAC056E}" presName="node" presStyleLbl="node1" presStyleIdx="2" presStyleCnt="4">
        <dgm:presLayoutVars>
          <dgm:bulletEnabled val="1"/>
        </dgm:presLayoutVars>
      </dgm:prSet>
      <dgm:spPr/>
    </dgm:pt>
    <dgm:pt modelId="{EF19C630-510D-4F6B-8668-02B7325E6BDA}" type="pres">
      <dgm:prSet presAssocID="{F3AB05BE-D672-481B-8DD9-43A0482BECE1}" presName="sibTrans" presStyleCnt="0"/>
      <dgm:spPr/>
    </dgm:pt>
    <dgm:pt modelId="{E5A1CCD8-658F-48FF-AC1B-9304377E0D8E}" type="pres">
      <dgm:prSet presAssocID="{A4A4B2C0-9691-4E72-988E-458977B02F43}" presName="node" presStyleLbl="node1" presStyleIdx="3" presStyleCnt="4">
        <dgm:presLayoutVars>
          <dgm:bulletEnabled val="1"/>
        </dgm:presLayoutVars>
      </dgm:prSet>
      <dgm:spPr/>
    </dgm:pt>
  </dgm:ptLst>
  <dgm:cxnLst>
    <dgm:cxn modelId="{66CEC704-1EFF-4A34-ACE3-0982A903E8F9}" type="presOf" srcId="{A2A23055-A5F4-4303-B51A-D39C989C98CE}" destId="{EC6D5B8D-D2D5-463E-964F-CB76474E1B89}" srcOrd="0" destOrd="0" presId="urn:microsoft.com/office/officeart/2005/8/layout/default"/>
    <dgm:cxn modelId="{24D9D407-CF1B-44C3-A531-57702A37214B}" type="presOf" srcId="{1AECB712-7102-4EA3-99B5-A460855FEB48}" destId="{B645DA48-A536-47E0-8A41-78A69526CDF7}" srcOrd="0" destOrd="0" presId="urn:microsoft.com/office/officeart/2005/8/layout/default"/>
    <dgm:cxn modelId="{296D5F2C-96D4-4603-9241-539A2E34317D}" srcId="{1AECB712-7102-4EA3-99B5-A460855FEB48}" destId="{146F4283-02E1-4C1D-9460-62D070EDC154}" srcOrd="0" destOrd="0" parTransId="{9C54EC3D-65BA-4EA0-B55A-D0A05A1703E3}" sibTransId="{3FA9EB43-1EF3-41CC-8978-87BB62178D30}"/>
    <dgm:cxn modelId="{F7C3273D-3571-498D-A6B2-10518E1E570F}" srcId="{1AECB712-7102-4EA3-99B5-A460855FEB48}" destId="{456B14B8-6DC1-4AF8-8F92-07DD9FAC056E}" srcOrd="2" destOrd="0" parTransId="{E1CF9308-EC4E-45AF-9DEF-065C40C533EC}" sibTransId="{F3AB05BE-D672-481B-8DD9-43A0482BECE1}"/>
    <dgm:cxn modelId="{74EF9991-B761-47CF-8BC6-9C1DF935B1B8}" srcId="{1AECB712-7102-4EA3-99B5-A460855FEB48}" destId="{A2A23055-A5F4-4303-B51A-D39C989C98CE}" srcOrd="1" destOrd="0" parTransId="{3861ADC5-1556-482A-A552-4C71B62F1E59}" sibTransId="{A0E6A41F-9770-43BC-B7F6-8A2C527A4A85}"/>
    <dgm:cxn modelId="{57D88F92-9CB2-435E-8F41-B98BBACA3DBD}" type="presOf" srcId="{146F4283-02E1-4C1D-9460-62D070EDC154}" destId="{ECB428CE-DABC-4A1C-9F95-05D5B0465508}" srcOrd="0" destOrd="0" presId="urn:microsoft.com/office/officeart/2005/8/layout/default"/>
    <dgm:cxn modelId="{B893D0CC-5266-4B25-BB25-AFBB6C53B3A9}" srcId="{1AECB712-7102-4EA3-99B5-A460855FEB48}" destId="{A4A4B2C0-9691-4E72-988E-458977B02F43}" srcOrd="3" destOrd="0" parTransId="{4F219E79-6989-40B8-8428-F04BB305B59B}" sibTransId="{8871F01C-5CFF-478F-984C-EC5EC1FCC5D1}"/>
    <dgm:cxn modelId="{64CB5FF2-3DC1-41AA-9385-80039944492C}" type="presOf" srcId="{456B14B8-6DC1-4AF8-8F92-07DD9FAC056E}" destId="{008EC229-5A5D-49F0-9E23-C8022B7186FA}" srcOrd="0" destOrd="0" presId="urn:microsoft.com/office/officeart/2005/8/layout/default"/>
    <dgm:cxn modelId="{D12584FE-7C35-45E8-9158-F17BD166BD85}" type="presOf" srcId="{A4A4B2C0-9691-4E72-988E-458977B02F43}" destId="{E5A1CCD8-658F-48FF-AC1B-9304377E0D8E}" srcOrd="0" destOrd="0" presId="urn:microsoft.com/office/officeart/2005/8/layout/default"/>
    <dgm:cxn modelId="{25A8EC21-1E7A-4D3B-AF97-56EB77028EC5}" type="presParOf" srcId="{B645DA48-A536-47E0-8A41-78A69526CDF7}" destId="{ECB428CE-DABC-4A1C-9F95-05D5B0465508}" srcOrd="0" destOrd="0" presId="urn:microsoft.com/office/officeart/2005/8/layout/default"/>
    <dgm:cxn modelId="{4AEF4DD7-C956-4517-9B35-F6A9DA56CD76}" type="presParOf" srcId="{B645DA48-A536-47E0-8A41-78A69526CDF7}" destId="{2AE1BD94-15E4-4FCC-B3B3-C164862E11E7}" srcOrd="1" destOrd="0" presId="urn:microsoft.com/office/officeart/2005/8/layout/default"/>
    <dgm:cxn modelId="{D7322353-104F-4256-B9E6-5D80A342F57E}" type="presParOf" srcId="{B645DA48-A536-47E0-8A41-78A69526CDF7}" destId="{EC6D5B8D-D2D5-463E-964F-CB76474E1B89}" srcOrd="2" destOrd="0" presId="urn:microsoft.com/office/officeart/2005/8/layout/default"/>
    <dgm:cxn modelId="{A33335D9-130B-44B1-A7C6-9A9E8D4208BA}" type="presParOf" srcId="{B645DA48-A536-47E0-8A41-78A69526CDF7}" destId="{6FD1AB0B-C212-4A72-A249-243FE520B268}" srcOrd="3" destOrd="0" presId="urn:microsoft.com/office/officeart/2005/8/layout/default"/>
    <dgm:cxn modelId="{BC2336E1-6864-4CCB-96AE-1E288D19C3C4}" type="presParOf" srcId="{B645DA48-A536-47E0-8A41-78A69526CDF7}" destId="{008EC229-5A5D-49F0-9E23-C8022B7186FA}" srcOrd="4" destOrd="0" presId="urn:microsoft.com/office/officeart/2005/8/layout/default"/>
    <dgm:cxn modelId="{C2D7F82D-8045-4D9F-AD38-3500814891FE}" type="presParOf" srcId="{B645DA48-A536-47E0-8A41-78A69526CDF7}" destId="{EF19C630-510D-4F6B-8668-02B7325E6BDA}" srcOrd="5" destOrd="0" presId="urn:microsoft.com/office/officeart/2005/8/layout/default"/>
    <dgm:cxn modelId="{38737014-0B47-4445-BB32-7DA31D9E7B37}" type="presParOf" srcId="{B645DA48-A536-47E0-8A41-78A69526CDF7}" destId="{E5A1CCD8-658F-48FF-AC1B-9304377E0D8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E4E985-FE3D-4CB0-8923-816C5CC784A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78C8154-9DF6-46A4-B70C-2343E6E06A1A}">
      <dgm:prSet/>
      <dgm:spPr>
        <a:solidFill>
          <a:srgbClr val="7030A0"/>
        </a:solidFill>
      </dgm:spPr>
      <dgm:t>
        <a:bodyPr/>
        <a:lstStyle/>
        <a:p>
          <a:r>
            <a:rPr lang="en-US"/>
            <a:t>Travel and registration expenses incurred by private school staff to attend conferences or participate in other professional development activities that enhance and expand knowledge and skills will be reimbursed from Title II and Title IV funds </a:t>
          </a:r>
          <a:r>
            <a:rPr lang="en-US" i="1" u="sng"/>
            <a:t>to individual travelers, but not to private</a:t>
          </a:r>
          <a:r>
            <a:rPr lang="en-US" i="1"/>
            <a:t> </a:t>
          </a:r>
          <a:r>
            <a:rPr lang="en-US" i="1" u="sng"/>
            <a:t>schools</a:t>
          </a:r>
          <a:r>
            <a:rPr lang="en-US"/>
            <a:t>. </a:t>
          </a:r>
        </a:p>
      </dgm:t>
    </dgm:pt>
    <dgm:pt modelId="{8734256C-675D-4DA0-A054-19A65D0CE333}" type="parTrans" cxnId="{656BE536-5D7E-4C3D-B4EE-02959A58C0C9}">
      <dgm:prSet/>
      <dgm:spPr/>
      <dgm:t>
        <a:bodyPr/>
        <a:lstStyle/>
        <a:p>
          <a:endParaRPr lang="en-US"/>
        </a:p>
      </dgm:t>
    </dgm:pt>
    <dgm:pt modelId="{B8C8A7FF-6300-453C-963D-CE5B81FD0941}" type="sibTrans" cxnId="{656BE536-5D7E-4C3D-B4EE-02959A58C0C9}">
      <dgm:prSet/>
      <dgm:spPr/>
      <dgm:t>
        <a:bodyPr/>
        <a:lstStyle/>
        <a:p>
          <a:endParaRPr lang="en-US"/>
        </a:p>
      </dgm:t>
    </dgm:pt>
    <dgm:pt modelId="{FB58B777-3AF7-43FB-A689-5DB4E02B0760}">
      <dgm:prSet/>
      <dgm:spPr>
        <a:solidFill>
          <a:srgbClr val="00B050"/>
        </a:solidFill>
      </dgm:spPr>
      <dgm:t>
        <a:bodyPr/>
        <a:lstStyle/>
        <a:p>
          <a:r>
            <a:rPr lang="en-US"/>
            <a:t>Travelers must complete and submit a Pinellas County Schools travel reimbursement form to the private school administrator for approval signature, and forward to the Federal Projects office for review and authorization of expenses. </a:t>
          </a:r>
        </a:p>
      </dgm:t>
    </dgm:pt>
    <dgm:pt modelId="{5BDCB149-90ED-4E85-A245-AD56BBD5AFA7}" type="parTrans" cxnId="{218F7F28-083D-4482-BC00-578B2704579C}">
      <dgm:prSet/>
      <dgm:spPr/>
      <dgm:t>
        <a:bodyPr/>
        <a:lstStyle/>
        <a:p>
          <a:endParaRPr lang="en-US"/>
        </a:p>
      </dgm:t>
    </dgm:pt>
    <dgm:pt modelId="{E784078D-6D67-4CF0-B111-5F85CC4EE021}" type="sibTrans" cxnId="{218F7F28-083D-4482-BC00-578B2704579C}">
      <dgm:prSet/>
      <dgm:spPr/>
      <dgm:t>
        <a:bodyPr/>
        <a:lstStyle/>
        <a:p>
          <a:endParaRPr lang="en-US"/>
        </a:p>
      </dgm:t>
    </dgm:pt>
    <dgm:pt modelId="{D4570212-8884-46F1-B5B0-0A92BA4A30B9}" type="pres">
      <dgm:prSet presAssocID="{B0E4E985-FE3D-4CB0-8923-816C5CC784A0}" presName="linear" presStyleCnt="0">
        <dgm:presLayoutVars>
          <dgm:animLvl val="lvl"/>
          <dgm:resizeHandles val="exact"/>
        </dgm:presLayoutVars>
      </dgm:prSet>
      <dgm:spPr/>
    </dgm:pt>
    <dgm:pt modelId="{CAEF217E-30E5-4539-9122-1D1DB1036B44}" type="pres">
      <dgm:prSet presAssocID="{278C8154-9DF6-46A4-B70C-2343E6E06A1A}" presName="parentText" presStyleLbl="node1" presStyleIdx="0" presStyleCnt="2">
        <dgm:presLayoutVars>
          <dgm:chMax val="0"/>
          <dgm:bulletEnabled val="1"/>
        </dgm:presLayoutVars>
      </dgm:prSet>
      <dgm:spPr/>
    </dgm:pt>
    <dgm:pt modelId="{F8648348-69BD-48B4-B558-E5C0FB877D72}" type="pres">
      <dgm:prSet presAssocID="{B8C8A7FF-6300-453C-963D-CE5B81FD0941}" presName="spacer" presStyleCnt="0"/>
      <dgm:spPr/>
    </dgm:pt>
    <dgm:pt modelId="{6F0C74DA-78A3-4261-9B31-826BC3320FA2}" type="pres">
      <dgm:prSet presAssocID="{FB58B777-3AF7-43FB-A689-5DB4E02B0760}" presName="parentText" presStyleLbl="node1" presStyleIdx="1" presStyleCnt="2">
        <dgm:presLayoutVars>
          <dgm:chMax val="0"/>
          <dgm:bulletEnabled val="1"/>
        </dgm:presLayoutVars>
      </dgm:prSet>
      <dgm:spPr/>
    </dgm:pt>
  </dgm:ptLst>
  <dgm:cxnLst>
    <dgm:cxn modelId="{39E63604-B8FD-4B3B-BB67-C9C96A478D8B}" type="presOf" srcId="{FB58B777-3AF7-43FB-A689-5DB4E02B0760}" destId="{6F0C74DA-78A3-4261-9B31-826BC3320FA2}" srcOrd="0" destOrd="0" presId="urn:microsoft.com/office/officeart/2005/8/layout/vList2"/>
    <dgm:cxn modelId="{218F7F28-083D-4482-BC00-578B2704579C}" srcId="{B0E4E985-FE3D-4CB0-8923-816C5CC784A0}" destId="{FB58B777-3AF7-43FB-A689-5DB4E02B0760}" srcOrd="1" destOrd="0" parTransId="{5BDCB149-90ED-4E85-A245-AD56BBD5AFA7}" sibTransId="{E784078D-6D67-4CF0-B111-5F85CC4EE021}"/>
    <dgm:cxn modelId="{656BE536-5D7E-4C3D-B4EE-02959A58C0C9}" srcId="{B0E4E985-FE3D-4CB0-8923-816C5CC784A0}" destId="{278C8154-9DF6-46A4-B70C-2343E6E06A1A}" srcOrd="0" destOrd="0" parTransId="{8734256C-675D-4DA0-A054-19A65D0CE333}" sibTransId="{B8C8A7FF-6300-453C-963D-CE5B81FD0941}"/>
    <dgm:cxn modelId="{CEAAFCE3-D3E8-46D5-A7B5-FF3FCE2C8342}" type="presOf" srcId="{B0E4E985-FE3D-4CB0-8923-816C5CC784A0}" destId="{D4570212-8884-46F1-B5B0-0A92BA4A30B9}" srcOrd="0" destOrd="0" presId="urn:microsoft.com/office/officeart/2005/8/layout/vList2"/>
    <dgm:cxn modelId="{BDFE53F4-C083-418F-A343-C3AB60028F3F}" type="presOf" srcId="{278C8154-9DF6-46A4-B70C-2343E6E06A1A}" destId="{CAEF217E-30E5-4539-9122-1D1DB1036B44}" srcOrd="0" destOrd="0" presId="urn:microsoft.com/office/officeart/2005/8/layout/vList2"/>
    <dgm:cxn modelId="{705DE31C-3294-4506-96FA-DE9B678B236A}" type="presParOf" srcId="{D4570212-8884-46F1-B5B0-0A92BA4A30B9}" destId="{CAEF217E-30E5-4539-9122-1D1DB1036B44}" srcOrd="0" destOrd="0" presId="urn:microsoft.com/office/officeart/2005/8/layout/vList2"/>
    <dgm:cxn modelId="{1637F95E-7597-4557-8CEF-CB337ADE8E63}" type="presParOf" srcId="{D4570212-8884-46F1-B5B0-0A92BA4A30B9}" destId="{F8648348-69BD-48B4-B558-E5C0FB877D72}" srcOrd="1" destOrd="0" presId="urn:microsoft.com/office/officeart/2005/8/layout/vList2"/>
    <dgm:cxn modelId="{10BD8E20-B537-4244-B8F5-C01250C3CBBC}" type="presParOf" srcId="{D4570212-8884-46F1-B5B0-0A92BA4A30B9}" destId="{6F0C74DA-78A3-4261-9B31-826BC3320FA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43649F-8E6F-422B-8270-E9B42CF6A1D8}"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080C94FA-2FB5-4C4F-9D01-9809FC735456}">
      <dgm:prSet/>
      <dgm:spPr>
        <a:solidFill>
          <a:schemeClr val="accent6">
            <a:lumMod val="20000"/>
            <a:lumOff val="80000"/>
          </a:schemeClr>
        </a:solidFill>
      </dgm:spPr>
      <dgm:t>
        <a:bodyPr/>
        <a:lstStyle/>
        <a:p>
          <a:pPr algn="l"/>
          <a:r>
            <a:rPr lang="en-US">
              <a:solidFill>
                <a:schemeClr val="tx1"/>
              </a:solidFill>
            </a:rPr>
            <a:t>For contracted services that </a:t>
          </a:r>
          <a:r>
            <a:rPr lang="en-US" b="1" u="sng">
              <a:solidFill>
                <a:schemeClr val="tx1"/>
              </a:solidFill>
            </a:rPr>
            <a:t>do not exceed $3,000 </a:t>
          </a:r>
          <a:r>
            <a:rPr lang="en-US">
              <a:solidFill>
                <a:schemeClr val="tx1"/>
              </a:solidFill>
            </a:rPr>
            <a:t>per full day of service, a contract shall be submitted for review at the time of the request. If a contract is not available to submit for review at the time of the request, a detailed scope of work or proposed contract of services must be provided. The submission must include a </a:t>
          </a:r>
          <a:r>
            <a:rPr lang="en-US" b="1" u="sng">
              <a:solidFill>
                <a:schemeClr val="tx1"/>
              </a:solidFill>
            </a:rPr>
            <a:t>purpose, rationale, projected number of individuals to be served and a cost breakdown of the services </a:t>
          </a:r>
          <a:r>
            <a:rPr lang="en-US">
              <a:solidFill>
                <a:schemeClr val="tx1"/>
              </a:solidFill>
            </a:rPr>
            <a:t>to be performed to determine if the request is allowable, reasonable and necessary. Materials to support the services may be requested as an additional expense.</a:t>
          </a:r>
          <a:r>
            <a:rPr lang="en-US" b="1">
              <a:solidFill>
                <a:schemeClr val="tx1"/>
              </a:solidFill>
            </a:rPr>
            <a:t> Any contracted service requested in excess of $3,000 per full day of service, including travel, will be presumed unreasonable.</a:t>
          </a:r>
        </a:p>
      </dgm:t>
    </dgm:pt>
    <dgm:pt modelId="{D231BAA0-EB3D-4D20-AB40-D10BB435054F}" type="parTrans" cxnId="{EF15E7D1-0D70-46C3-A845-46AB98C3E7DE}">
      <dgm:prSet/>
      <dgm:spPr/>
      <dgm:t>
        <a:bodyPr/>
        <a:lstStyle/>
        <a:p>
          <a:endParaRPr lang="en-US"/>
        </a:p>
      </dgm:t>
    </dgm:pt>
    <dgm:pt modelId="{1F31EDA8-B22D-4E99-84E5-5D8362CFB55B}" type="sibTrans" cxnId="{EF15E7D1-0D70-46C3-A845-46AB98C3E7DE}">
      <dgm:prSet/>
      <dgm:spPr/>
      <dgm:t>
        <a:bodyPr/>
        <a:lstStyle/>
        <a:p>
          <a:endParaRPr lang="en-US"/>
        </a:p>
      </dgm:t>
    </dgm:pt>
    <dgm:pt modelId="{737ABF72-800B-49F5-8001-68C1601CD313}" type="pres">
      <dgm:prSet presAssocID="{0943649F-8E6F-422B-8270-E9B42CF6A1D8}" presName="Name0" presStyleCnt="0">
        <dgm:presLayoutVars>
          <dgm:dir/>
          <dgm:animLvl val="lvl"/>
          <dgm:resizeHandles val="exact"/>
        </dgm:presLayoutVars>
      </dgm:prSet>
      <dgm:spPr/>
    </dgm:pt>
    <dgm:pt modelId="{A920D01C-B1E3-4226-B56E-10C022F11FC7}" type="pres">
      <dgm:prSet presAssocID="{080C94FA-2FB5-4C4F-9D01-9809FC735456}" presName="boxAndChildren" presStyleCnt="0"/>
      <dgm:spPr/>
    </dgm:pt>
    <dgm:pt modelId="{475DA3C6-D9A0-4C3C-AD18-BABCA57A6EF1}" type="pres">
      <dgm:prSet presAssocID="{080C94FA-2FB5-4C4F-9D01-9809FC735456}" presName="parentTextBox" presStyleLbl="node1" presStyleIdx="0" presStyleCnt="1"/>
      <dgm:spPr/>
    </dgm:pt>
  </dgm:ptLst>
  <dgm:cxnLst>
    <dgm:cxn modelId="{9432ED79-0100-41B0-920E-001C478815D2}" type="presOf" srcId="{0943649F-8E6F-422B-8270-E9B42CF6A1D8}" destId="{737ABF72-800B-49F5-8001-68C1601CD313}" srcOrd="0" destOrd="0" presId="urn:microsoft.com/office/officeart/2005/8/layout/process4"/>
    <dgm:cxn modelId="{6E3F1895-D245-4D1E-A324-697776315CE0}" type="presOf" srcId="{080C94FA-2FB5-4C4F-9D01-9809FC735456}" destId="{475DA3C6-D9A0-4C3C-AD18-BABCA57A6EF1}" srcOrd="0" destOrd="0" presId="urn:microsoft.com/office/officeart/2005/8/layout/process4"/>
    <dgm:cxn modelId="{EF15E7D1-0D70-46C3-A845-46AB98C3E7DE}" srcId="{0943649F-8E6F-422B-8270-E9B42CF6A1D8}" destId="{080C94FA-2FB5-4C4F-9D01-9809FC735456}" srcOrd="0" destOrd="0" parTransId="{D231BAA0-EB3D-4D20-AB40-D10BB435054F}" sibTransId="{1F31EDA8-B22D-4E99-84E5-5D8362CFB55B}"/>
    <dgm:cxn modelId="{6EC3D367-5590-4CC7-A965-06C5AB830B36}" type="presParOf" srcId="{737ABF72-800B-49F5-8001-68C1601CD313}" destId="{A920D01C-B1E3-4226-B56E-10C022F11FC7}" srcOrd="0" destOrd="0" presId="urn:microsoft.com/office/officeart/2005/8/layout/process4"/>
    <dgm:cxn modelId="{ECF5CE77-0B0B-4346-B9EA-8626B718A461}" type="presParOf" srcId="{A920D01C-B1E3-4226-B56E-10C022F11FC7}" destId="{475DA3C6-D9A0-4C3C-AD18-BABCA57A6EF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943649F-8E6F-422B-8270-E9B42CF6A1D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80C94FA-2FB5-4C4F-9D01-9809FC735456}">
      <dgm:prSet/>
      <dgm:spPr>
        <a:solidFill>
          <a:schemeClr val="accent6">
            <a:lumMod val="75000"/>
          </a:schemeClr>
        </a:solidFill>
      </dgm:spPr>
      <dgm:t>
        <a:bodyPr/>
        <a:lstStyle/>
        <a:p>
          <a:r>
            <a:rPr lang="en-US" b="1" dirty="0"/>
            <a:t>No waiver of the 15% Technology Cap for 2022-23.</a:t>
          </a:r>
        </a:p>
      </dgm:t>
    </dgm:pt>
    <dgm:pt modelId="{D231BAA0-EB3D-4D20-AB40-D10BB435054F}" type="parTrans" cxnId="{EF15E7D1-0D70-46C3-A845-46AB98C3E7DE}">
      <dgm:prSet/>
      <dgm:spPr/>
      <dgm:t>
        <a:bodyPr/>
        <a:lstStyle/>
        <a:p>
          <a:endParaRPr lang="en-US"/>
        </a:p>
      </dgm:t>
    </dgm:pt>
    <dgm:pt modelId="{1F31EDA8-B22D-4E99-84E5-5D8362CFB55B}" type="sibTrans" cxnId="{EF15E7D1-0D70-46C3-A845-46AB98C3E7DE}">
      <dgm:prSet/>
      <dgm:spPr/>
      <dgm:t>
        <a:bodyPr/>
        <a:lstStyle/>
        <a:p>
          <a:endParaRPr lang="en-US"/>
        </a:p>
      </dgm:t>
    </dgm:pt>
    <dgm:pt modelId="{05ED77C8-4167-4912-8D9B-32829A84354D}">
      <dgm:prSet/>
      <dgm:spPr>
        <a:solidFill>
          <a:schemeClr val="accent6">
            <a:lumMod val="75000"/>
          </a:schemeClr>
        </a:solidFill>
      </dgm:spPr>
      <dgm:t>
        <a:bodyPr/>
        <a:lstStyle/>
        <a:p>
          <a:r>
            <a:rPr lang="en-US" b="1"/>
            <a:t>No more than 15% of funds for the effective use of technology category for hardware, software, or digital content.</a:t>
          </a:r>
        </a:p>
      </dgm:t>
    </dgm:pt>
    <dgm:pt modelId="{BB41A771-613C-4F5E-A7E2-658BCEA416BB}" type="parTrans" cxnId="{29BB4798-2317-439E-AFC7-D9BED5F7A3F8}">
      <dgm:prSet/>
      <dgm:spPr/>
      <dgm:t>
        <a:bodyPr/>
        <a:lstStyle/>
        <a:p>
          <a:endParaRPr lang="en-US"/>
        </a:p>
      </dgm:t>
    </dgm:pt>
    <dgm:pt modelId="{1C388197-E116-4209-80F6-9EC85991BB1D}" type="sibTrans" cxnId="{29BB4798-2317-439E-AFC7-D9BED5F7A3F8}">
      <dgm:prSet/>
      <dgm:spPr/>
      <dgm:t>
        <a:bodyPr/>
        <a:lstStyle/>
        <a:p>
          <a:endParaRPr lang="en-US"/>
        </a:p>
      </dgm:t>
    </dgm:pt>
    <dgm:pt modelId="{A14B22C1-0CCC-4CEB-8874-5C837BE4AEAB}" type="pres">
      <dgm:prSet presAssocID="{0943649F-8E6F-422B-8270-E9B42CF6A1D8}" presName="linear" presStyleCnt="0">
        <dgm:presLayoutVars>
          <dgm:animLvl val="lvl"/>
          <dgm:resizeHandles val="exact"/>
        </dgm:presLayoutVars>
      </dgm:prSet>
      <dgm:spPr/>
    </dgm:pt>
    <dgm:pt modelId="{6AE351DE-00DC-459A-BD2A-52D46F7301A0}" type="pres">
      <dgm:prSet presAssocID="{080C94FA-2FB5-4C4F-9D01-9809FC735456}" presName="parentText" presStyleLbl="node1" presStyleIdx="0" presStyleCnt="2">
        <dgm:presLayoutVars>
          <dgm:chMax val="0"/>
          <dgm:bulletEnabled val="1"/>
        </dgm:presLayoutVars>
      </dgm:prSet>
      <dgm:spPr/>
    </dgm:pt>
    <dgm:pt modelId="{A2DE4FA7-68B0-4956-A76C-299CC0CF628F}" type="pres">
      <dgm:prSet presAssocID="{1F31EDA8-B22D-4E99-84E5-5D8362CFB55B}" presName="spacer" presStyleCnt="0"/>
      <dgm:spPr/>
    </dgm:pt>
    <dgm:pt modelId="{11BA8449-D0EB-4021-82E3-EC320CFCBA1F}" type="pres">
      <dgm:prSet presAssocID="{05ED77C8-4167-4912-8D9B-32829A84354D}" presName="parentText" presStyleLbl="node1" presStyleIdx="1" presStyleCnt="2">
        <dgm:presLayoutVars>
          <dgm:chMax val="0"/>
          <dgm:bulletEnabled val="1"/>
        </dgm:presLayoutVars>
      </dgm:prSet>
      <dgm:spPr/>
    </dgm:pt>
  </dgm:ptLst>
  <dgm:cxnLst>
    <dgm:cxn modelId="{7E1F0820-E240-4EDD-B15F-E65B9D59C943}" type="presOf" srcId="{05ED77C8-4167-4912-8D9B-32829A84354D}" destId="{11BA8449-D0EB-4021-82E3-EC320CFCBA1F}" srcOrd="0" destOrd="0" presId="urn:microsoft.com/office/officeart/2005/8/layout/vList2"/>
    <dgm:cxn modelId="{29BB4798-2317-439E-AFC7-D9BED5F7A3F8}" srcId="{0943649F-8E6F-422B-8270-E9B42CF6A1D8}" destId="{05ED77C8-4167-4912-8D9B-32829A84354D}" srcOrd="1" destOrd="0" parTransId="{BB41A771-613C-4F5E-A7E2-658BCEA416BB}" sibTransId="{1C388197-E116-4209-80F6-9EC85991BB1D}"/>
    <dgm:cxn modelId="{9F624D9B-7565-47CA-824C-C9CFD03525E1}" type="presOf" srcId="{0943649F-8E6F-422B-8270-E9B42CF6A1D8}" destId="{A14B22C1-0CCC-4CEB-8874-5C837BE4AEAB}" srcOrd="0" destOrd="0" presId="urn:microsoft.com/office/officeart/2005/8/layout/vList2"/>
    <dgm:cxn modelId="{D1141ECC-529A-4A3F-AC2F-D924560E48F2}" type="presOf" srcId="{080C94FA-2FB5-4C4F-9D01-9809FC735456}" destId="{6AE351DE-00DC-459A-BD2A-52D46F7301A0}" srcOrd="0" destOrd="0" presId="urn:microsoft.com/office/officeart/2005/8/layout/vList2"/>
    <dgm:cxn modelId="{EF15E7D1-0D70-46C3-A845-46AB98C3E7DE}" srcId="{0943649F-8E6F-422B-8270-E9B42CF6A1D8}" destId="{080C94FA-2FB5-4C4F-9D01-9809FC735456}" srcOrd="0" destOrd="0" parTransId="{D231BAA0-EB3D-4D20-AB40-D10BB435054F}" sibTransId="{1F31EDA8-B22D-4E99-84E5-5D8362CFB55B}"/>
    <dgm:cxn modelId="{CDF205B6-AA20-41DA-A9BD-306E9C1C2286}" type="presParOf" srcId="{A14B22C1-0CCC-4CEB-8874-5C837BE4AEAB}" destId="{6AE351DE-00DC-459A-BD2A-52D46F7301A0}" srcOrd="0" destOrd="0" presId="urn:microsoft.com/office/officeart/2005/8/layout/vList2"/>
    <dgm:cxn modelId="{80DB17B9-1290-4090-BB0D-1314770F0BA1}" type="presParOf" srcId="{A14B22C1-0CCC-4CEB-8874-5C837BE4AEAB}" destId="{A2DE4FA7-68B0-4956-A76C-299CC0CF628F}" srcOrd="1" destOrd="0" presId="urn:microsoft.com/office/officeart/2005/8/layout/vList2"/>
    <dgm:cxn modelId="{1C3F68F7-6855-4A98-A126-CEB2E2DBFB80}" type="presParOf" srcId="{A14B22C1-0CCC-4CEB-8874-5C837BE4AEAB}" destId="{11BA8449-D0EB-4021-82E3-EC320CFCBA1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04F753-8072-4C3E-8206-1B9308AC91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C9D3E87-DC8C-4D89-934A-2EA4E7423DFD}">
      <dgm:prSet/>
      <dgm:spPr/>
      <dgm:t>
        <a:bodyPr/>
        <a:lstStyle/>
        <a:p>
          <a:r>
            <a:rPr lang="en-US" b="1"/>
            <a:t>End of September/October- Save the date for the fall consultation will be sent out</a:t>
          </a:r>
          <a:endParaRPr lang="en-US"/>
        </a:p>
      </dgm:t>
    </dgm:pt>
    <dgm:pt modelId="{2B940F7A-B3CF-45C1-A9A9-9D9B4A618CFC}" type="parTrans" cxnId="{4C0419A7-8F85-41D8-B8EE-FBBEB4EF8E30}">
      <dgm:prSet/>
      <dgm:spPr/>
      <dgm:t>
        <a:bodyPr/>
        <a:lstStyle/>
        <a:p>
          <a:endParaRPr lang="en-US"/>
        </a:p>
      </dgm:t>
    </dgm:pt>
    <dgm:pt modelId="{67F3FC60-73FA-45EF-86B6-1F668417AFFB}" type="sibTrans" cxnId="{4C0419A7-8F85-41D8-B8EE-FBBEB4EF8E30}">
      <dgm:prSet/>
      <dgm:spPr/>
      <dgm:t>
        <a:bodyPr/>
        <a:lstStyle/>
        <a:p>
          <a:endParaRPr lang="en-US"/>
        </a:p>
      </dgm:t>
    </dgm:pt>
    <dgm:pt modelId="{F3E85203-8FD8-49F9-AC2E-3E20D9033744}">
      <dgm:prSet/>
      <dgm:spPr/>
      <dgm:t>
        <a:bodyPr/>
        <a:lstStyle/>
        <a:p>
          <a:r>
            <a:rPr lang="en-US" b="1"/>
            <a:t>October- Fall Consultation Meeting</a:t>
          </a:r>
          <a:endParaRPr lang="en-US"/>
        </a:p>
      </dgm:t>
    </dgm:pt>
    <dgm:pt modelId="{B7786D9C-CDBD-40D4-8C23-83FF52FF882C}" type="parTrans" cxnId="{D778DF60-4EAD-4F5D-9185-842B63E677DA}">
      <dgm:prSet/>
      <dgm:spPr/>
      <dgm:t>
        <a:bodyPr/>
        <a:lstStyle/>
        <a:p>
          <a:endParaRPr lang="en-US"/>
        </a:p>
      </dgm:t>
    </dgm:pt>
    <dgm:pt modelId="{A8A6693E-0CF7-4CA2-9AF5-EC6E8E3B057F}" type="sibTrans" cxnId="{D778DF60-4EAD-4F5D-9185-842B63E677DA}">
      <dgm:prSet/>
      <dgm:spPr/>
      <dgm:t>
        <a:bodyPr/>
        <a:lstStyle/>
        <a:p>
          <a:endParaRPr lang="en-US"/>
        </a:p>
      </dgm:t>
    </dgm:pt>
    <dgm:pt modelId="{34F48DE4-7F99-439F-AE93-3FB634FDACFC}">
      <dgm:prSet/>
      <dgm:spPr/>
      <dgm:t>
        <a:bodyPr/>
        <a:lstStyle/>
        <a:p>
          <a:r>
            <a:rPr lang="en-US" b="1" dirty="0"/>
            <a:t>December</a:t>
          </a:r>
        </a:p>
        <a:p>
          <a:r>
            <a:rPr lang="en-US" b="1" dirty="0"/>
            <a:t>Intent to Participate will be sent out</a:t>
          </a:r>
          <a:endParaRPr lang="en-US" dirty="0"/>
        </a:p>
      </dgm:t>
    </dgm:pt>
    <dgm:pt modelId="{6BAC8A90-61AF-4D7D-BFEC-4BEA108E9400}" type="parTrans" cxnId="{17BB1873-9308-4A8B-8CDA-D98F67D9BBC0}">
      <dgm:prSet/>
      <dgm:spPr/>
      <dgm:t>
        <a:bodyPr/>
        <a:lstStyle/>
        <a:p>
          <a:endParaRPr lang="en-US"/>
        </a:p>
      </dgm:t>
    </dgm:pt>
    <dgm:pt modelId="{F112DACE-14E0-4A64-9B54-717E5716908D}" type="sibTrans" cxnId="{17BB1873-9308-4A8B-8CDA-D98F67D9BBC0}">
      <dgm:prSet/>
      <dgm:spPr/>
      <dgm:t>
        <a:bodyPr/>
        <a:lstStyle/>
        <a:p>
          <a:endParaRPr lang="en-US"/>
        </a:p>
      </dgm:t>
    </dgm:pt>
    <dgm:pt modelId="{BB1D9D13-B115-467F-A7EE-09F1476313EF}">
      <dgm:prSet/>
      <dgm:spPr/>
      <dgm:t>
        <a:bodyPr/>
        <a:lstStyle/>
        <a:p>
          <a:r>
            <a:rPr lang="en-US" b="1" dirty="0"/>
            <a:t>January</a:t>
          </a:r>
        </a:p>
        <a:p>
          <a:r>
            <a:rPr lang="en-US" b="1" dirty="0"/>
            <a:t>Intent to Participate will be due to PCS</a:t>
          </a:r>
          <a:endParaRPr lang="en-US" dirty="0"/>
        </a:p>
      </dgm:t>
    </dgm:pt>
    <dgm:pt modelId="{242B44E2-8C89-4F10-BDBF-508F5BA17BA4}" type="parTrans" cxnId="{7802F93F-C3C8-48C4-A605-21D7B937EC16}">
      <dgm:prSet/>
      <dgm:spPr/>
      <dgm:t>
        <a:bodyPr/>
        <a:lstStyle/>
        <a:p>
          <a:endParaRPr lang="en-US"/>
        </a:p>
      </dgm:t>
    </dgm:pt>
    <dgm:pt modelId="{A450113F-54B6-46EB-88DC-07CDC3B78674}" type="sibTrans" cxnId="{7802F93F-C3C8-48C4-A605-21D7B937EC16}">
      <dgm:prSet/>
      <dgm:spPr/>
      <dgm:t>
        <a:bodyPr/>
        <a:lstStyle/>
        <a:p>
          <a:endParaRPr lang="en-US"/>
        </a:p>
      </dgm:t>
    </dgm:pt>
    <dgm:pt modelId="{09BED925-9F70-4FD7-8751-A29D36B38F9F}">
      <dgm:prSet/>
      <dgm:spPr/>
      <dgm:t>
        <a:bodyPr/>
        <a:lstStyle/>
        <a:p>
          <a:r>
            <a:rPr lang="en-US" b="1"/>
            <a:t>February- Save the date for the spring consultation </a:t>
          </a:r>
          <a:endParaRPr lang="en-US"/>
        </a:p>
      </dgm:t>
    </dgm:pt>
    <dgm:pt modelId="{278593DE-0B7A-4607-BC36-F5B1909E9894}" type="parTrans" cxnId="{C813D538-4582-4F77-87DC-3AFB2411215A}">
      <dgm:prSet/>
      <dgm:spPr/>
      <dgm:t>
        <a:bodyPr/>
        <a:lstStyle/>
        <a:p>
          <a:endParaRPr lang="en-US"/>
        </a:p>
      </dgm:t>
    </dgm:pt>
    <dgm:pt modelId="{E713748F-56EE-40E9-9406-9EB1EE3655D4}" type="sibTrans" cxnId="{C813D538-4582-4F77-87DC-3AFB2411215A}">
      <dgm:prSet/>
      <dgm:spPr/>
      <dgm:t>
        <a:bodyPr/>
        <a:lstStyle/>
        <a:p>
          <a:endParaRPr lang="en-US"/>
        </a:p>
      </dgm:t>
    </dgm:pt>
    <dgm:pt modelId="{6B2E0DE6-09DB-4005-B61B-116F31FB85FD}">
      <dgm:prSet/>
      <dgm:spPr/>
      <dgm:t>
        <a:bodyPr/>
        <a:lstStyle/>
        <a:p>
          <a:r>
            <a:rPr lang="en-US" b="1" dirty="0"/>
            <a:t>March</a:t>
          </a:r>
        </a:p>
        <a:p>
          <a:r>
            <a:rPr lang="en-US" b="1" dirty="0"/>
            <a:t>Spring Consultation Meeting</a:t>
          </a:r>
          <a:endParaRPr lang="en-US" dirty="0"/>
        </a:p>
      </dgm:t>
    </dgm:pt>
    <dgm:pt modelId="{5D14605B-635E-477F-9F54-7725D6B0F37F}" type="parTrans" cxnId="{19675DF7-DE48-48E8-AC06-3BC1A1ED1B4C}">
      <dgm:prSet/>
      <dgm:spPr/>
      <dgm:t>
        <a:bodyPr/>
        <a:lstStyle/>
        <a:p>
          <a:endParaRPr lang="en-US"/>
        </a:p>
      </dgm:t>
    </dgm:pt>
    <dgm:pt modelId="{B0AEF83B-2724-4A42-956C-EF4F75D992D3}" type="sibTrans" cxnId="{19675DF7-DE48-48E8-AC06-3BC1A1ED1B4C}">
      <dgm:prSet/>
      <dgm:spPr/>
      <dgm:t>
        <a:bodyPr/>
        <a:lstStyle/>
        <a:p>
          <a:endParaRPr lang="en-US"/>
        </a:p>
      </dgm:t>
    </dgm:pt>
    <dgm:pt modelId="{1EA5DBCB-015B-4D71-8DE8-9C8FEB7BA89A}" type="pres">
      <dgm:prSet presAssocID="{9204F753-8072-4C3E-8206-1B9308AC9166}" presName="diagram" presStyleCnt="0">
        <dgm:presLayoutVars>
          <dgm:dir/>
          <dgm:resizeHandles val="exact"/>
        </dgm:presLayoutVars>
      </dgm:prSet>
      <dgm:spPr/>
    </dgm:pt>
    <dgm:pt modelId="{30E98E69-AC20-446A-AA43-E894A1BE1C5A}" type="pres">
      <dgm:prSet presAssocID="{EC9D3E87-DC8C-4D89-934A-2EA4E7423DFD}" presName="node" presStyleLbl="node1" presStyleIdx="0" presStyleCnt="6">
        <dgm:presLayoutVars>
          <dgm:bulletEnabled val="1"/>
        </dgm:presLayoutVars>
      </dgm:prSet>
      <dgm:spPr/>
    </dgm:pt>
    <dgm:pt modelId="{A2AD6810-B2A7-430E-BC70-D852A93FB891}" type="pres">
      <dgm:prSet presAssocID="{67F3FC60-73FA-45EF-86B6-1F668417AFFB}" presName="sibTrans" presStyleCnt="0"/>
      <dgm:spPr/>
    </dgm:pt>
    <dgm:pt modelId="{972E7C16-864A-402E-9744-71257E7D6FF9}" type="pres">
      <dgm:prSet presAssocID="{F3E85203-8FD8-49F9-AC2E-3E20D9033744}" presName="node" presStyleLbl="node1" presStyleIdx="1" presStyleCnt="6">
        <dgm:presLayoutVars>
          <dgm:bulletEnabled val="1"/>
        </dgm:presLayoutVars>
      </dgm:prSet>
      <dgm:spPr/>
    </dgm:pt>
    <dgm:pt modelId="{FF53AA27-5B1A-4443-874C-996B5DAABF54}" type="pres">
      <dgm:prSet presAssocID="{A8A6693E-0CF7-4CA2-9AF5-EC6E8E3B057F}" presName="sibTrans" presStyleCnt="0"/>
      <dgm:spPr/>
    </dgm:pt>
    <dgm:pt modelId="{E96F8A58-3E58-4818-8F97-61DD69A999EF}" type="pres">
      <dgm:prSet presAssocID="{34F48DE4-7F99-439F-AE93-3FB634FDACFC}" presName="node" presStyleLbl="node1" presStyleIdx="2" presStyleCnt="6">
        <dgm:presLayoutVars>
          <dgm:bulletEnabled val="1"/>
        </dgm:presLayoutVars>
      </dgm:prSet>
      <dgm:spPr/>
    </dgm:pt>
    <dgm:pt modelId="{4E8B63B3-2AFA-4654-8BCB-9ACA9DEA1AA8}" type="pres">
      <dgm:prSet presAssocID="{F112DACE-14E0-4A64-9B54-717E5716908D}" presName="sibTrans" presStyleCnt="0"/>
      <dgm:spPr/>
    </dgm:pt>
    <dgm:pt modelId="{10E629CE-394F-479E-9988-37A780DBBC12}" type="pres">
      <dgm:prSet presAssocID="{BB1D9D13-B115-467F-A7EE-09F1476313EF}" presName="node" presStyleLbl="node1" presStyleIdx="3" presStyleCnt="6">
        <dgm:presLayoutVars>
          <dgm:bulletEnabled val="1"/>
        </dgm:presLayoutVars>
      </dgm:prSet>
      <dgm:spPr/>
    </dgm:pt>
    <dgm:pt modelId="{F09E2262-4304-43BC-B064-5B620F094173}" type="pres">
      <dgm:prSet presAssocID="{A450113F-54B6-46EB-88DC-07CDC3B78674}" presName="sibTrans" presStyleCnt="0"/>
      <dgm:spPr/>
    </dgm:pt>
    <dgm:pt modelId="{C90BCF91-70D9-49F7-9D87-5933BA6F17AE}" type="pres">
      <dgm:prSet presAssocID="{09BED925-9F70-4FD7-8751-A29D36B38F9F}" presName="node" presStyleLbl="node1" presStyleIdx="4" presStyleCnt="6">
        <dgm:presLayoutVars>
          <dgm:bulletEnabled val="1"/>
        </dgm:presLayoutVars>
      </dgm:prSet>
      <dgm:spPr/>
    </dgm:pt>
    <dgm:pt modelId="{879F9BF0-7C43-41DA-98CF-187E1B38DC85}" type="pres">
      <dgm:prSet presAssocID="{E713748F-56EE-40E9-9406-9EB1EE3655D4}" presName="sibTrans" presStyleCnt="0"/>
      <dgm:spPr/>
    </dgm:pt>
    <dgm:pt modelId="{1341A336-E336-4335-BA70-88E0FB58944F}" type="pres">
      <dgm:prSet presAssocID="{6B2E0DE6-09DB-4005-B61B-116F31FB85FD}" presName="node" presStyleLbl="node1" presStyleIdx="5" presStyleCnt="6">
        <dgm:presLayoutVars>
          <dgm:bulletEnabled val="1"/>
        </dgm:presLayoutVars>
      </dgm:prSet>
      <dgm:spPr/>
    </dgm:pt>
  </dgm:ptLst>
  <dgm:cxnLst>
    <dgm:cxn modelId="{4376CC06-E11D-4FB3-A8C8-7A63049AE6F7}" type="presOf" srcId="{09BED925-9F70-4FD7-8751-A29D36B38F9F}" destId="{C90BCF91-70D9-49F7-9D87-5933BA6F17AE}" srcOrd="0" destOrd="0" presId="urn:microsoft.com/office/officeart/2005/8/layout/default"/>
    <dgm:cxn modelId="{053BB034-B284-4D16-9339-A9073D1F3544}" type="presOf" srcId="{9204F753-8072-4C3E-8206-1B9308AC9166}" destId="{1EA5DBCB-015B-4D71-8DE8-9C8FEB7BA89A}" srcOrd="0" destOrd="0" presId="urn:microsoft.com/office/officeart/2005/8/layout/default"/>
    <dgm:cxn modelId="{C813D538-4582-4F77-87DC-3AFB2411215A}" srcId="{9204F753-8072-4C3E-8206-1B9308AC9166}" destId="{09BED925-9F70-4FD7-8751-A29D36B38F9F}" srcOrd="4" destOrd="0" parTransId="{278593DE-0B7A-4607-BC36-F5B1909E9894}" sibTransId="{E713748F-56EE-40E9-9406-9EB1EE3655D4}"/>
    <dgm:cxn modelId="{7802F93F-C3C8-48C4-A605-21D7B937EC16}" srcId="{9204F753-8072-4C3E-8206-1B9308AC9166}" destId="{BB1D9D13-B115-467F-A7EE-09F1476313EF}" srcOrd="3" destOrd="0" parTransId="{242B44E2-8C89-4F10-BDBF-508F5BA17BA4}" sibTransId="{A450113F-54B6-46EB-88DC-07CDC3B78674}"/>
    <dgm:cxn modelId="{D778DF60-4EAD-4F5D-9185-842B63E677DA}" srcId="{9204F753-8072-4C3E-8206-1B9308AC9166}" destId="{F3E85203-8FD8-49F9-AC2E-3E20D9033744}" srcOrd="1" destOrd="0" parTransId="{B7786D9C-CDBD-40D4-8C23-83FF52FF882C}" sibTransId="{A8A6693E-0CF7-4CA2-9AF5-EC6E8E3B057F}"/>
    <dgm:cxn modelId="{BD66544B-66D0-44C4-B525-575CF8F4F6CA}" type="presOf" srcId="{F3E85203-8FD8-49F9-AC2E-3E20D9033744}" destId="{972E7C16-864A-402E-9744-71257E7D6FF9}" srcOrd="0" destOrd="0" presId="urn:microsoft.com/office/officeart/2005/8/layout/default"/>
    <dgm:cxn modelId="{17BB1873-9308-4A8B-8CDA-D98F67D9BBC0}" srcId="{9204F753-8072-4C3E-8206-1B9308AC9166}" destId="{34F48DE4-7F99-439F-AE93-3FB634FDACFC}" srcOrd="2" destOrd="0" parTransId="{6BAC8A90-61AF-4D7D-BFEC-4BEA108E9400}" sibTransId="{F112DACE-14E0-4A64-9B54-717E5716908D}"/>
    <dgm:cxn modelId="{78543E54-247A-4F1D-960D-ABDAF6518AB2}" type="presOf" srcId="{BB1D9D13-B115-467F-A7EE-09F1476313EF}" destId="{10E629CE-394F-479E-9988-37A780DBBC12}" srcOrd="0" destOrd="0" presId="urn:microsoft.com/office/officeart/2005/8/layout/default"/>
    <dgm:cxn modelId="{33A5E279-BA1E-4B6D-ABE0-68E0CD47A961}" type="presOf" srcId="{6B2E0DE6-09DB-4005-B61B-116F31FB85FD}" destId="{1341A336-E336-4335-BA70-88E0FB58944F}" srcOrd="0" destOrd="0" presId="urn:microsoft.com/office/officeart/2005/8/layout/default"/>
    <dgm:cxn modelId="{D7A45484-969D-408C-AD03-DBB1B217D930}" type="presOf" srcId="{34F48DE4-7F99-439F-AE93-3FB634FDACFC}" destId="{E96F8A58-3E58-4818-8F97-61DD69A999EF}" srcOrd="0" destOrd="0" presId="urn:microsoft.com/office/officeart/2005/8/layout/default"/>
    <dgm:cxn modelId="{4C0419A7-8F85-41D8-B8EE-FBBEB4EF8E30}" srcId="{9204F753-8072-4C3E-8206-1B9308AC9166}" destId="{EC9D3E87-DC8C-4D89-934A-2EA4E7423DFD}" srcOrd="0" destOrd="0" parTransId="{2B940F7A-B3CF-45C1-A9A9-9D9B4A618CFC}" sibTransId="{67F3FC60-73FA-45EF-86B6-1F668417AFFB}"/>
    <dgm:cxn modelId="{43BB4BC8-1DA9-45C7-829C-9272606020DC}" type="presOf" srcId="{EC9D3E87-DC8C-4D89-934A-2EA4E7423DFD}" destId="{30E98E69-AC20-446A-AA43-E894A1BE1C5A}" srcOrd="0" destOrd="0" presId="urn:microsoft.com/office/officeart/2005/8/layout/default"/>
    <dgm:cxn modelId="{19675DF7-DE48-48E8-AC06-3BC1A1ED1B4C}" srcId="{9204F753-8072-4C3E-8206-1B9308AC9166}" destId="{6B2E0DE6-09DB-4005-B61B-116F31FB85FD}" srcOrd="5" destOrd="0" parTransId="{5D14605B-635E-477F-9F54-7725D6B0F37F}" sibTransId="{B0AEF83B-2724-4A42-956C-EF4F75D992D3}"/>
    <dgm:cxn modelId="{45A6DE1C-46AA-4879-AC42-23D9E02BDB9C}" type="presParOf" srcId="{1EA5DBCB-015B-4D71-8DE8-9C8FEB7BA89A}" destId="{30E98E69-AC20-446A-AA43-E894A1BE1C5A}" srcOrd="0" destOrd="0" presId="urn:microsoft.com/office/officeart/2005/8/layout/default"/>
    <dgm:cxn modelId="{EF075128-692B-48E2-9E1B-979BB6219791}" type="presParOf" srcId="{1EA5DBCB-015B-4D71-8DE8-9C8FEB7BA89A}" destId="{A2AD6810-B2A7-430E-BC70-D852A93FB891}" srcOrd="1" destOrd="0" presId="urn:microsoft.com/office/officeart/2005/8/layout/default"/>
    <dgm:cxn modelId="{AFD27595-FF09-4D95-8333-0204A317CA90}" type="presParOf" srcId="{1EA5DBCB-015B-4D71-8DE8-9C8FEB7BA89A}" destId="{972E7C16-864A-402E-9744-71257E7D6FF9}" srcOrd="2" destOrd="0" presId="urn:microsoft.com/office/officeart/2005/8/layout/default"/>
    <dgm:cxn modelId="{3931CF42-A8E4-45E9-99AA-975766F0F384}" type="presParOf" srcId="{1EA5DBCB-015B-4D71-8DE8-9C8FEB7BA89A}" destId="{FF53AA27-5B1A-4443-874C-996B5DAABF54}" srcOrd="3" destOrd="0" presId="urn:microsoft.com/office/officeart/2005/8/layout/default"/>
    <dgm:cxn modelId="{ED75D485-EC5E-46EE-BA81-E499DD926B18}" type="presParOf" srcId="{1EA5DBCB-015B-4D71-8DE8-9C8FEB7BA89A}" destId="{E96F8A58-3E58-4818-8F97-61DD69A999EF}" srcOrd="4" destOrd="0" presId="urn:microsoft.com/office/officeart/2005/8/layout/default"/>
    <dgm:cxn modelId="{BFBA476F-255A-4AAB-B16B-9E6417711122}" type="presParOf" srcId="{1EA5DBCB-015B-4D71-8DE8-9C8FEB7BA89A}" destId="{4E8B63B3-2AFA-4654-8BCB-9ACA9DEA1AA8}" srcOrd="5" destOrd="0" presId="urn:microsoft.com/office/officeart/2005/8/layout/default"/>
    <dgm:cxn modelId="{380A5732-92A7-4166-85A3-9D791AE4DF72}" type="presParOf" srcId="{1EA5DBCB-015B-4D71-8DE8-9C8FEB7BA89A}" destId="{10E629CE-394F-479E-9988-37A780DBBC12}" srcOrd="6" destOrd="0" presId="urn:microsoft.com/office/officeart/2005/8/layout/default"/>
    <dgm:cxn modelId="{818729DE-AECC-4E7D-B013-D1E1B641970D}" type="presParOf" srcId="{1EA5DBCB-015B-4D71-8DE8-9C8FEB7BA89A}" destId="{F09E2262-4304-43BC-B064-5B620F094173}" srcOrd="7" destOrd="0" presId="urn:microsoft.com/office/officeart/2005/8/layout/default"/>
    <dgm:cxn modelId="{EC9CDE66-83B3-4A79-BF0B-AEAE4ED989ED}" type="presParOf" srcId="{1EA5DBCB-015B-4D71-8DE8-9C8FEB7BA89A}" destId="{C90BCF91-70D9-49F7-9D87-5933BA6F17AE}" srcOrd="8" destOrd="0" presId="urn:microsoft.com/office/officeart/2005/8/layout/default"/>
    <dgm:cxn modelId="{3A5670DC-83B1-4BC8-B076-C8266A8112B3}" type="presParOf" srcId="{1EA5DBCB-015B-4D71-8DE8-9C8FEB7BA89A}" destId="{879F9BF0-7C43-41DA-98CF-187E1B38DC85}" srcOrd="9" destOrd="0" presId="urn:microsoft.com/office/officeart/2005/8/layout/default"/>
    <dgm:cxn modelId="{58D5BAEB-AA85-404A-844E-AF5912CE8678}" type="presParOf" srcId="{1EA5DBCB-015B-4D71-8DE8-9C8FEB7BA89A}" destId="{1341A336-E336-4335-BA70-88E0FB58944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DF555B-1C70-456B-8634-36E0C9092AA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A0CCA35-E6BE-4168-B22B-8E90984E02E4}">
      <dgm:prSet/>
      <dgm:spPr/>
      <dgm:t>
        <a:bodyPr/>
        <a:lstStyle/>
        <a:p>
          <a:r>
            <a:rPr lang="en-US" b="1"/>
            <a:t>Questions</a:t>
          </a:r>
          <a:endParaRPr lang="en-US"/>
        </a:p>
      </dgm:t>
    </dgm:pt>
    <dgm:pt modelId="{7BC0AA7B-9870-4401-9C77-8E82D8F10CD9}" type="parTrans" cxnId="{953D48C4-1FD4-44D5-9260-CE0AF9117F52}">
      <dgm:prSet/>
      <dgm:spPr/>
      <dgm:t>
        <a:bodyPr/>
        <a:lstStyle/>
        <a:p>
          <a:endParaRPr lang="en-US"/>
        </a:p>
      </dgm:t>
    </dgm:pt>
    <dgm:pt modelId="{B3DD328A-672F-4AD8-A36B-0C5804F7393B}" type="sibTrans" cxnId="{953D48C4-1FD4-44D5-9260-CE0AF9117F52}">
      <dgm:prSet/>
      <dgm:spPr/>
      <dgm:t>
        <a:bodyPr/>
        <a:lstStyle/>
        <a:p>
          <a:endParaRPr lang="en-US"/>
        </a:p>
      </dgm:t>
    </dgm:pt>
    <dgm:pt modelId="{7377D00B-6F09-4863-B042-247BDBF7FFB6}">
      <dgm:prSet/>
      <dgm:spPr/>
      <dgm:t>
        <a:bodyPr/>
        <a:lstStyle/>
        <a:p>
          <a:r>
            <a:rPr lang="en-US" b="1"/>
            <a:t>Concerns</a:t>
          </a:r>
          <a:endParaRPr lang="en-US"/>
        </a:p>
      </dgm:t>
    </dgm:pt>
    <dgm:pt modelId="{6438249C-83C8-4156-96B1-69FFCB6A4DD3}" type="parTrans" cxnId="{B5C2AAC4-8591-4B91-B41A-3BE2483490F8}">
      <dgm:prSet/>
      <dgm:spPr/>
      <dgm:t>
        <a:bodyPr/>
        <a:lstStyle/>
        <a:p>
          <a:endParaRPr lang="en-US"/>
        </a:p>
      </dgm:t>
    </dgm:pt>
    <dgm:pt modelId="{3F9FB236-B879-4128-9B9C-FA1C8A36B7D6}" type="sibTrans" cxnId="{B5C2AAC4-8591-4B91-B41A-3BE2483490F8}">
      <dgm:prSet/>
      <dgm:spPr/>
      <dgm:t>
        <a:bodyPr/>
        <a:lstStyle/>
        <a:p>
          <a:endParaRPr lang="en-US"/>
        </a:p>
      </dgm:t>
    </dgm:pt>
    <dgm:pt modelId="{1E34EBCA-BAFF-4650-B4B4-BCF4A5D2AD1C}">
      <dgm:prSet/>
      <dgm:spPr/>
      <dgm:t>
        <a:bodyPr/>
        <a:lstStyle/>
        <a:p>
          <a:r>
            <a:rPr lang="en-US" b="1"/>
            <a:t>Comments</a:t>
          </a:r>
          <a:endParaRPr lang="en-US"/>
        </a:p>
      </dgm:t>
    </dgm:pt>
    <dgm:pt modelId="{CB1915EE-B716-437F-BD3F-3A36BE4D84D9}" type="parTrans" cxnId="{3739FFF0-72E8-4277-B16C-DEA25FB46BE0}">
      <dgm:prSet/>
      <dgm:spPr/>
      <dgm:t>
        <a:bodyPr/>
        <a:lstStyle/>
        <a:p>
          <a:endParaRPr lang="en-US"/>
        </a:p>
      </dgm:t>
    </dgm:pt>
    <dgm:pt modelId="{07A92C8B-C654-4D75-BE4C-74AB44578C0E}" type="sibTrans" cxnId="{3739FFF0-72E8-4277-B16C-DEA25FB46BE0}">
      <dgm:prSet/>
      <dgm:spPr/>
      <dgm:t>
        <a:bodyPr/>
        <a:lstStyle/>
        <a:p>
          <a:endParaRPr lang="en-US"/>
        </a:p>
      </dgm:t>
    </dgm:pt>
    <dgm:pt modelId="{B838A1A2-04DD-4C04-A207-0CDD9728A482}" type="pres">
      <dgm:prSet presAssocID="{E1DF555B-1C70-456B-8634-36E0C9092AA3}" presName="linear" presStyleCnt="0">
        <dgm:presLayoutVars>
          <dgm:animLvl val="lvl"/>
          <dgm:resizeHandles val="exact"/>
        </dgm:presLayoutVars>
      </dgm:prSet>
      <dgm:spPr/>
    </dgm:pt>
    <dgm:pt modelId="{6B5EB1A7-FB29-47C3-A28E-3F74144D85FE}" type="pres">
      <dgm:prSet presAssocID="{FA0CCA35-E6BE-4168-B22B-8E90984E02E4}" presName="parentText" presStyleLbl="node1" presStyleIdx="0" presStyleCnt="3">
        <dgm:presLayoutVars>
          <dgm:chMax val="0"/>
          <dgm:bulletEnabled val="1"/>
        </dgm:presLayoutVars>
      </dgm:prSet>
      <dgm:spPr/>
    </dgm:pt>
    <dgm:pt modelId="{6A1E286C-AC42-4BEA-B408-70B457867113}" type="pres">
      <dgm:prSet presAssocID="{B3DD328A-672F-4AD8-A36B-0C5804F7393B}" presName="spacer" presStyleCnt="0"/>
      <dgm:spPr/>
    </dgm:pt>
    <dgm:pt modelId="{61BD93FB-B7A8-4202-BA35-FBE79CE57BCD}" type="pres">
      <dgm:prSet presAssocID="{7377D00B-6F09-4863-B042-247BDBF7FFB6}" presName="parentText" presStyleLbl="node1" presStyleIdx="1" presStyleCnt="3">
        <dgm:presLayoutVars>
          <dgm:chMax val="0"/>
          <dgm:bulletEnabled val="1"/>
        </dgm:presLayoutVars>
      </dgm:prSet>
      <dgm:spPr/>
    </dgm:pt>
    <dgm:pt modelId="{44C9A459-85CF-4F4B-92EE-4152DC5FE00C}" type="pres">
      <dgm:prSet presAssocID="{3F9FB236-B879-4128-9B9C-FA1C8A36B7D6}" presName="spacer" presStyleCnt="0"/>
      <dgm:spPr/>
    </dgm:pt>
    <dgm:pt modelId="{22105554-E38E-4A02-8108-E683D1D160A0}" type="pres">
      <dgm:prSet presAssocID="{1E34EBCA-BAFF-4650-B4B4-BCF4A5D2AD1C}" presName="parentText" presStyleLbl="node1" presStyleIdx="2" presStyleCnt="3">
        <dgm:presLayoutVars>
          <dgm:chMax val="0"/>
          <dgm:bulletEnabled val="1"/>
        </dgm:presLayoutVars>
      </dgm:prSet>
      <dgm:spPr/>
    </dgm:pt>
  </dgm:ptLst>
  <dgm:cxnLst>
    <dgm:cxn modelId="{655F1E20-BEFD-4153-B3C3-5B763539C210}" type="presOf" srcId="{E1DF555B-1C70-456B-8634-36E0C9092AA3}" destId="{B838A1A2-04DD-4C04-A207-0CDD9728A482}" srcOrd="0" destOrd="0" presId="urn:microsoft.com/office/officeart/2005/8/layout/vList2"/>
    <dgm:cxn modelId="{B3C3A42A-6EB9-4378-AA57-F6DD47D26074}" type="presOf" srcId="{FA0CCA35-E6BE-4168-B22B-8E90984E02E4}" destId="{6B5EB1A7-FB29-47C3-A28E-3F74144D85FE}" srcOrd="0" destOrd="0" presId="urn:microsoft.com/office/officeart/2005/8/layout/vList2"/>
    <dgm:cxn modelId="{A609FAC0-A559-445F-A47C-B3C497DBBD26}" type="presOf" srcId="{1E34EBCA-BAFF-4650-B4B4-BCF4A5D2AD1C}" destId="{22105554-E38E-4A02-8108-E683D1D160A0}" srcOrd="0" destOrd="0" presId="urn:microsoft.com/office/officeart/2005/8/layout/vList2"/>
    <dgm:cxn modelId="{953D48C4-1FD4-44D5-9260-CE0AF9117F52}" srcId="{E1DF555B-1C70-456B-8634-36E0C9092AA3}" destId="{FA0CCA35-E6BE-4168-B22B-8E90984E02E4}" srcOrd="0" destOrd="0" parTransId="{7BC0AA7B-9870-4401-9C77-8E82D8F10CD9}" sibTransId="{B3DD328A-672F-4AD8-A36B-0C5804F7393B}"/>
    <dgm:cxn modelId="{B5C2AAC4-8591-4B91-B41A-3BE2483490F8}" srcId="{E1DF555B-1C70-456B-8634-36E0C9092AA3}" destId="{7377D00B-6F09-4863-B042-247BDBF7FFB6}" srcOrd="1" destOrd="0" parTransId="{6438249C-83C8-4156-96B1-69FFCB6A4DD3}" sibTransId="{3F9FB236-B879-4128-9B9C-FA1C8A36B7D6}"/>
    <dgm:cxn modelId="{3739FFF0-72E8-4277-B16C-DEA25FB46BE0}" srcId="{E1DF555B-1C70-456B-8634-36E0C9092AA3}" destId="{1E34EBCA-BAFF-4650-B4B4-BCF4A5D2AD1C}" srcOrd="2" destOrd="0" parTransId="{CB1915EE-B716-437F-BD3F-3A36BE4D84D9}" sibTransId="{07A92C8B-C654-4D75-BE4C-74AB44578C0E}"/>
    <dgm:cxn modelId="{436CDCFB-7F10-49D2-8129-290C7E77F088}" type="presOf" srcId="{7377D00B-6F09-4863-B042-247BDBF7FFB6}" destId="{61BD93FB-B7A8-4202-BA35-FBE79CE57BCD}" srcOrd="0" destOrd="0" presId="urn:microsoft.com/office/officeart/2005/8/layout/vList2"/>
    <dgm:cxn modelId="{EA0B1CE9-EF73-4EA9-A78F-55DCA93D8802}" type="presParOf" srcId="{B838A1A2-04DD-4C04-A207-0CDD9728A482}" destId="{6B5EB1A7-FB29-47C3-A28E-3F74144D85FE}" srcOrd="0" destOrd="0" presId="urn:microsoft.com/office/officeart/2005/8/layout/vList2"/>
    <dgm:cxn modelId="{560FF60B-8737-4F64-978C-110ADA7F7E03}" type="presParOf" srcId="{B838A1A2-04DD-4C04-A207-0CDD9728A482}" destId="{6A1E286C-AC42-4BEA-B408-70B457867113}" srcOrd="1" destOrd="0" presId="urn:microsoft.com/office/officeart/2005/8/layout/vList2"/>
    <dgm:cxn modelId="{43CECE13-D4C5-481E-B308-0E7A3B51A605}" type="presParOf" srcId="{B838A1A2-04DD-4C04-A207-0CDD9728A482}" destId="{61BD93FB-B7A8-4202-BA35-FBE79CE57BCD}" srcOrd="2" destOrd="0" presId="urn:microsoft.com/office/officeart/2005/8/layout/vList2"/>
    <dgm:cxn modelId="{62B96B4D-62D6-480E-828E-D294446FC85A}" type="presParOf" srcId="{B838A1A2-04DD-4C04-A207-0CDD9728A482}" destId="{44C9A459-85CF-4F4B-92EE-4152DC5FE00C}" srcOrd="3" destOrd="0" presId="urn:microsoft.com/office/officeart/2005/8/layout/vList2"/>
    <dgm:cxn modelId="{A3E43B23-5DE7-46E1-AAB2-C073DA0762EC}" type="presParOf" srcId="{B838A1A2-04DD-4C04-A207-0CDD9728A482}" destId="{22105554-E38E-4A02-8108-E683D1D160A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296E69-EFF8-458D-90BF-89A5162D1C3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BFBC4D6-712D-4F27-938F-F70DFD7FFFA0}">
      <dgm:prSet/>
      <dgm:spPr/>
      <dgm:t>
        <a:bodyPr/>
        <a:lstStyle/>
        <a:p>
          <a:r>
            <a:rPr lang="en-US" dirty="0"/>
            <a:t>Supplement the educational services provided by the private school</a:t>
          </a:r>
        </a:p>
      </dgm:t>
    </dgm:pt>
    <dgm:pt modelId="{C0C6E956-00B6-43A0-9E25-819C453BED88}" type="parTrans" cxnId="{FB1ABFED-622F-4496-AD22-D6627D997AE9}">
      <dgm:prSet/>
      <dgm:spPr/>
      <dgm:t>
        <a:bodyPr/>
        <a:lstStyle/>
        <a:p>
          <a:endParaRPr lang="en-US"/>
        </a:p>
      </dgm:t>
    </dgm:pt>
    <dgm:pt modelId="{87C4FBF0-74DC-4170-BFED-80EF64D35626}" type="sibTrans" cxnId="{FB1ABFED-622F-4496-AD22-D6627D997AE9}">
      <dgm:prSet/>
      <dgm:spPr/>
      <dgm:t>
        <a:bodyPr/>
        <a:lstStyle/>
        <a:p>
          <a:endParaRPr lang="en-US"/>
        </a:p>
      </dgm:t>
    </dgm:pt>
    <dgm:pt modelId="{E67B3C80-B274-4451-BAD6-88A7BBB091FF}">
      <dgm:prSet/>
      <dgm:spPr/>
      <dgm:t>
        <a:bodyPr/>
        <a:lstStyle/>
        <a:p>
          <a:r>
            <a:rPr lang="en-US"/>
            <a:t>Must be secular, neutral, and non-ideological</a:t>
          </a:r>
        </a:p>
      </dgm:t>
    </dgm:pt>
    <dgm:pt modelId="{6E43EF4E-C2CD-4010-8099-F25437916B89}" type="parTrans" cxnId="{1EDDBC38-B6E9-42B0-9358-5307B63BBEF2}">
      <dgm:prSet/>
      <dgm:spPr/>
      <dgm:t>
        <a:bodyPr/>
        <a:lstStyle/>
        <a:p>
          <a:endParaRPr lang="en-US"/>
        </a:p>
      </dgm:t>
    </dgm:pt>
    <dgm:pt modelId="{B8104FCF-A2AD-4D9F-8D31-4B015E3BFC56}" type="sibTrans" cxnId="{1EDDBC38-B6E9-42B0-9358-5307B63BBEF2}">
      <dgm:prSet/>
      <dgm:spPr/>
      <dgm:t>
        <a:bodyPr/>
        <a:lstStyle/>
        <a:p>
          <a:endParaRPr lang="en-US"/>
        </a:p>
      </dgm:t>
    </dgm:pt>
    <dgm:pt modelId="{A1C5B68C-8B3A-4B7C-A6F7-5DBF9DB0D3E8}" type="pres">
      <dgm:prSet presAssocID="{F7296E69-EFF8-458D-90BF-89A5162D1C3C}" presName="hierChild1" presStyleCnt="0">
        <dgm:presLayoutVars>
          <dgm:chPref val="1"/>
          <dgm:dir/>
          <dgm:animOne val="branch"/>
          <dgm:animLvl val="lvl"/>
          <dgm:resizeHandles/>
        </dgm:presLayoutVars>
      </dgm:prSet>
      <dgm:spPr/>
    </dgm:pt>
    <dgm:pt modelId="{DE5226A4-21CB-4CF6-B471-6EBED2BBE4BD}" type="pres">
      <dgm:prSet presAssocID="{ABFBC4D6-712D-4F27-938F-F70DFD7FFFA0}" presName="hierRoot1" presStyleCnt="0"/>
      <dgm:spPr/>
    </dgm:pt>
    <dgm:pt modelId="{748A1311-8DDA-4A71-B991-13D4419CC6F8}" type="pres">
      <dgm:prSet presAssocID="{ABFBC4D6-712D-4F27-938F-F70DFD7FFFA0}" presName="composite" presStyleCnt="0"/>
      <dgm:spPr/>
    </dgm:pt>
    <dgm:pt modelId="{38E9C177-275B-4870-808D-498A2136C33F}" type="pres">
      <dgm:prSet presAssocID="{ABFBC4D6-712D-4F27-938F-F70DFD7FFFA0}" presName="background" presStyleLbl="node0" presStyleIdx="0" presStyleCnt="2"/>
      <dgm:spPr/>
    </dgm:pt>
    <dgm:pt modelId="{2CB35DA3-8DEC-4F10-B330-7B476A7D797F}" type="pres">
      <dgm:prSet presAssocID="{ABFBC4D6-712D-4F27-938F-F70DFD7FFFA0}" presName="text" presStyleLbl="fgAcc0" presStyleIdx="0" presStyleCnt="2" custLinFactNeighborX="9697" custLinFactNeighborY="-22936">
        <dgm:presLayoutVars>
          <dgm:chPref val="3"/>
        </dgm:presLayoutVars>
      </dgm:prSet>
      <dgm:spPr/>
    </dgm:pt>
    <dgm:pt modelId="{5EECE776-929F-4EFD-8B1B-7C9DA2089502}" type="pres">
      <dgm:prSet presAssocID="{ABFBC4D6-712D-4F27-938F-F70DFD7FFFA0}" presName="hierChild2" presStyleCnt="0"/>
      <dgm:spPr/>
    </dgm:pt>
    <dgm:pt modelId="{839D28B0-E8A2-411D-9BFE-B8A16B855381}" type="pres">
      <dgm:prSet presAssocID="{E67B3C80-B274-4451-BAD6-88A7BBB091FF}" presName="hierRoot1" presStyleCnt="0"/>
      <dgm:spPr/>
    </dgm:pt>
    <dgm:pt modelId="{15924FC9-B367-4AE1-ABE7-8FCC29B70E39}" type="pres">
      <dgm:prSet presAssocID="{E67B3C80-B274-4451-BAD6-88A7BBB091FF}" presName="composite" presStyleCnt="0"/>
      <dgm:spPr/>
    </dgm:pt>
    <dgm:pt modelId="{CF69732A-41F0-401D-B2F7-C0F3F826A590}" type="pres">
      <dgm:prSet presAssocID="{E67B3C80-B274-4451-BAD6-88A7BBB091FF}" presName="background" presStyleLbl="node0" presStyleIdx="1" presStyleCnt="2"/>
      <dgm:spPr/>
    </dgm:pt>
    <dgm:pt modelId="{BD1F82E7-E750-4D43-BA5F-1859E314FB8C}" type="pres">
      <dgm:prSet presAssocID="{E67B3C80-B274-4451-BAD6-88A7BBB091FF}" presName="text" presStyleLbl="fgAcc0" presStyleIdx="1" presStyleCnt="2" custLinFactNeighborX="-5834" custLinFactNeighborY="-11824">
        <dgm:presLayoutVars>
          <dgm:chPref val="3"/>
        </dgm:presLayoutVars>
      </dgm:prSet>
      <dgm:spPr/>
    </dgm:pt>
    <dgm:pt modelId="{DBC055C6-5AAC-4E4E-A2F5-D0597DB808A8}" type="pres">
      <dgm:prSet presAssocID="{E67B3C80-B274-4451-BAD6-88A7BBB091FF}" presName="hierChild2" presStyleCnt="0"/>
      <dgm:spPr/>
    </dgm:pt>
  </dgm:ptLst>
  <dgm:cxnLst>
    <dgm:cxn modelId="{BF80ED10-F854-46EF-B5D2-BEA1C1BC40BD}" type="presOf" srcId="{F7296E69-EFF8-458D-90BF-89A5162D1C3C}" destId="{A1C5B68C-8B3A-4B7C-A6F7-5DBF9DB0D3E8}" srcOrd="0" destOrd="0" presId="urn:microsoft.com/office/officeart/2005/8/layout/hierarchy1"/>
    <dgm:cxn modelId="{1EDDBC38-B6E9-42B0-9358-5307B63BBEF2}" srcId="{F7296E69-EFF8-458D-90BF-89A5162D1C3C}" destId="{E67B3C80-B274-4451-BAD6-88A7BBB091FF}" srcOrd="1" destOrd="0" parTransId="{6E43EF4E-C2CD-4010-8099-F25437916B89}" sibTransId="{B8104FCF-A2AD-4D9F-8D31-4B015E3BFC56}"/>
    <dgm:cxn modelId="{335E2689-8084-4B82-BBDA-7980EE2F98D4}" type="presOf" srcId="{E67B3C80-B274-4451-BAD6-88A7BBB091FF}" destId="{BD1F82E7-E750-4D43-BA5F-1859E314FB8C}" srcOrd="0" destOrd="0" presId="urn:microsoft.com/office/officeart/2005/8/layout/hierarchy1"/>
    <dgm:cxn modelId="{A8577DCA-9E96-4736-A36C-82C862C2BA70}" type="presOf" srcId="{ABFBC4D6-712D-4F27-938F-F70DFD7FFFA0}" destId="{2CB35DA3-8DEC-4F10-B330-7B476A7D797F}" srcOrd="0" destOrd="0" presId="urn:microsoft.com/office/officeart/2005/8/layout/hierarchy1"/>
    <dgm:cxn modelId="{FB1ABFED-622F-4496-AD22-D6627D997AE9}" srcId="{F7296E69-EFF8-458D-90BF-89A5162D1C3C}" destId="{ABFBC4D6-712D-4F27-938F-F70DFD7FFFA0}" srcOrd="0" destOrd="0" parTransId="{C0C6E956-00B6-43A0-9E25-819C453BED88}" sibTransId="{87C4FBF0-74DC-4170-BFED-80EF64D35626}"/>
    <dgm:cxn modelId="{C1E2BB38-7E95-4D30-900A-B8F8342A355B}" type="presParOf" srcId="{A1C5B68C-8B3A-4B7C-A6F7-5DBF9DB0D3E8}" destId="{DE5226A4-21CB-4CF6-B471-6EBED2BBE4BD}" srcOrd="0" destOrd="0" presId="urn:microsoft.com/office/officeart/2005/8/layout/hierarchy1"/>
    <dgm:cxn modelId="{0DF28E9E-35A9-44B2-8F37-3E757DCCC5CF}" type="presParOf" srcId="{DE5226A4-21CB-4CF6-B471-6EBED2BBE4BD}" destId="{748A1311-8DDA-4A71-B991-13D4419CC6F8}" srcOrd="0" destOrd="0" presId="urn:microsoft.com/office/officeart/2005/8/layout/hierarchy1"/>
    <dgm:cxn modelId="{9FD061D4-3252-403E-A9F7-865BF74C1B7D}" type="presParOf" srcId="{748A1311-8DDA-4A71-B991-13D4419CC6F8}" destId="{38E9C177-275B-4870-808D-498A2136C33F}" srcOrd="0" destOrd="0" presId="urn:microsoft.com/office/officeart/2005/8/layout/hierarchy1"/>
    <dgm:cxn modelId="{35C5F013-D074-49A0-8976-86C8516C2149}" type="presParOf" srcId="{748A1311-8DDA-4A71-B991-13D4419CC6F8}" destId="{2CB35DA3-8DEC-4F10-B330-7B476A7D797F}" srcOrd="1" destOrd="0" presId="urn:microsoft.com/office/officeart/2005/8/layout/hierarchy1"/>
    <dgm:cxn modelId="{713B4BC9-1462-4048-8DDE-2DF66AD26B5C}" type="presParOf" srcId="{DE5226A4-21CB-4CF6-B471-6EBED2BBE4BD}" destId="{5EECE776-929F-4EFD-8B1B-7C9DA2089502}" srcOrd="1" destOrd="0" presId="urn:microsoft.com/office/officeart/2005/8/layout/hierarchy1"/>
    <dgm:cxn modelId="{546F107A-5D99-446F-BAB2-4FA6CE197A05}" type="presParOf" srcId="{A1C5B68C-8B3A-4B7C-A6F7-5DBF9DB0D3E8}" destId="{839D28B0-E8A2-411D-9BFE-B8A16B855381}" srcOrd="1" destOrd="0" presId="urn:microsoft.com/office/officeart/2005/8/layout/hierarchy1"/>
    <dgm:cxn modelId="{B133A925-1AE6-4101-9248-D6DBB39B39CA}" type="presParOf" srcId="{839D28B0-E8A2-411D-9BFE-B8A16B855381}" destId="{15924FC9-B367-4AE1-ABE7-8FCC29B70E39}" srcOrd="0" destOrd="0" presId="urn:microsoft.com/office/officeart/2005/8/layout/hierarchy1"/>
    <dgm:cxn modelId="{81B47693-3033-4EC4-9A1D-B421DF77ECFB}" type="presParOf" srcId="{15924FC9-B367-4AE1-ABE7-8FCC29B70E39}" destId="{CF69732A-41F0-401D-B2F7-C0F3F826A590}" srcOrd="0" destOrd="0" presId="urn:microsoft.com/office/officeart/2005/8/layout/hierarchy1"/>
    <dgm:cxn modelId="{E81BE4C2-067E-46E9-8453-3414690052F0}" type="presParOf" srcId="{15924FC9-B367-4AE1-ABE7-8FCC29B70E39}" destId="{BD1F82E7-E750-4D43-BA5F-1859E314FB8C}" srcOrd="1" destOrd="0" presId="urn:microsoft.com/office/officeart/2005/8/layout/hierarchy1"/>
    <dgm:cxn modelId="{C053E190-39BD-4034-BBD1-52CC47746F0F}" type="presParOf" srcId="{839D28B0-E8A2-411D-9BFE-B8A16B855381}" destId="{DBC055C6-5AAC-4E4E-A2F5-D0597DB808A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7EC788-A073-4BEC-AD8D-1C55E37ABEE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6494ADB-5D92-47E6-843A-879E24FB575B}">
      <dgm:prSet/>
      <dgm:spPr/>
      <dgm:t>
        <a:bodyPr/>
        <a:lstStyle/>
        <a:p>
          <a:r>
            <a:rPr lang="en-US" dirty="0"/>
            <a:t>Instructional small group Reading </a:t>
          </a:r>
        </a:p>
        <a:p>
          <a:r>
            <a:rPr lang="en-US" dirty="0"/>
            <a:t>and /or Math</a:t>
          </a:r>
        </a:p>
      </dgm:t>
    </dgm:pt>
    <dgm:pt modelId="{F38BADA5-7EB9-444B-A163-01323361CEC8}" type="parTrans" cxnId="{83EA15D7-641F-4B5F-8AF2-69D9B9E7F386}">
      <dgm:prSet/>
      <dgm:spPr/>
      <dgm:t>
        <a:bodyPr/>
        <a:lstStyle/>
        <a:p>
          <a:endParaRPr lang="en-US"/>
        </a:p>
      </dgm:t>
    </dgm:pt>
    <dgm:pt modelId="{387DC1CC-B82E-4A55-8573-24074BBD82FA}" type="sibTrans" cxnId="{83EA15D7-641F-4B5F-8AF2-69D9B9E7F386}">
      <dgm:prSet/>
      <dgm:spPr/>
      <dgm:t>
        <a:bodyPr/>
        <a:lstStyle/>
        <a:p>
          <a:endParaRPr lang="en-US"/>
        </a:p>
      </dgm:t>
    </dgm:pt>
    <dgm:pt modelId="{79B5E30A-315E-45A5-AC00-D8A86DE0505F}">
      <dgm:prSet/>
      <dgm:spPr/>
      <dgm:t>
        <a:bodyPr/>
        <a:lstStyle/>
        <a:p>
          <a:r>
            <a:rPr lang="en-US"/>
            <a:t>Extended learning</a:t>
          </a:r>
        </a:p>
      </dgm:t>
    </dgm:pt>
    <dgm:pt modelId="{77C32758-0F9A-42B6-A9E5-1DEB4D71DE33}" type="parTrans" cxnId="{701818A9-21D2-4F0A-9C04-64705391EB8C}">
      <dgm:prSet/>
      <dgm:spPr/>
      <dgm:t>
        <a:bodyPr/>
        <a:lstStyle/>
        <a:p>
          <a:endParaRPr lang="en-US"/>
        </a:p>
      </dgm:t>
    </dgm:pt>
    <dgm:pt modelId="{A22CFC2B-5BB7-4778-861E-C74BA8027B79}" type="sibTrans" cxnId="{701818A9-21D2-4F0A-9C04-64705391EB8C}">
      <dgm:prSet/>
      <dgm:spPr/>
      <dgm:t>
        <a:bodyPr/>
        <a:lstStyle/>
        <a:p>
          <a:endParaRPr lang="en-US"/>
        </a:p>
      </dgm:t>
    </dgm:pt>
    <dgm:pt modelId="{942C4736-12D4-4FAC-8671-6A139DF33229}">
      <dgm:prSet/>
      <dgm:spPr/>
      <dgm:t>
        <a:bodyPr/>
        <a:lstStyle/>
        <a:p>
          <a:r>
            <a:rPr lang="en-US"/>
            <a:t>Mentoring programs</a:t>
          </a:r>
        </a:p>
      </dgm:t>
    </dgm:pt>
    <dgm:pt modelId="{0C57B541-1E61-4F04-8B33-01EFFD30CD01}" type="parTrans" cxnId="{08AE3B2C-D93C-4D15-BE4A-CCEC58BF1B43}">
      <dgm:prSet/>
      <dgm:spPr/>
      <dgm:t>
        <a:bodyPr/>
        <a:lstStyle/>
        <a:p>
          <a:endParaRPr lang="en-US"/>
        </a:p>
      </dgm:t>
    </dgm:pt>
    <dgm:pt modelId="{F13BB01B-9916-4C96-9BF8-7878D4CB53FA}" type="sibTrans" cxnId="{08AE3B2C-D93C-4D15-BE4A-CCEC58BF1B43}">
      <dgm:prSet/>
      <dgm:spPr/>
      <dgm:t>
        <a:bodyPr/>
        <a:lstStyle/>
        <a:p>
          <a:endParaRPr lang="en-US"/>
        </a:p>
      </dgm:t>
    </dgm:pt>
    <dgm:pt modelId="{CC0901F0-E533-4D1E-8C4C-D07FA26FD5E5}">
      <dgm:prSet/>
      <dgm:spPr/>
      <dgm:t>
        <a:bodyPr/>
        <a:lstStyle/>
        <a:p>
          <a:r>
            <a:rPr lang="en-US"/>
            <a:t>Academic counseling </a:t>
          </a:r>
        </a:p>
      </dgm:t>
    </dgm:pt>
    <dgm:pt modelId="{A1A4FE0B-E710-44A1-83F8-DF539E8F5677}" type="parTrans" cxnId="{1955749F-8964-4DEF-853B-50CBD553C592}">
      <dgm:prSet/>
      <dgm:spPr/>
      <dgm:t>
        <a:bodyPr/>
        <a:lstStyle/>
        <a:p>
          <a:endParaRPr lang="en-US"/>
        </a:p>
      </dgm:t>
    </dgm:pt>
    <dgm:pt modelId="{460F28B4-0D05-463C-9A93-C3BA70045ABE}" type="sibTrans" cxnId="{1955749F-8964-4DEF-853B-50CBD553C592}">
      <dgm:prSet/>
      <dgm:spPr/>
      <dgm:t>
        <a:bodyPr/>
        <a:lstStyle/>
        <a:p>
          <a:endParaRPr lang="en-US"/>
        </a:p>
      </dgm:t>
    </dgm:pt>
    <dgm:pt modelId="{EAB01387-93EC-4B3F-A8ED-2A354E98DF73}">
      <dgm:prSet/>
      <dgm:spPr/>
      <dgm:t>
        <a:bodyPr/>
        <a:lstStyle/>
        <a:p>
          <a:r>
            <a:rPr lang="en-US"/>
            <a:t>Computer-assisted instruction</a:t>
          </a:r>
        </a:p>
      </dgm:t>
    </dgm:pt>
    <dgm:pt modelId="{40562161-85B0-4FA8-A8AC-164CAEDD76CF}" type="parTrans" cxnId="{D410A106-7E1A-4737-9564-ECD04025AC07}">
      <dgm:prSet/>
      <dgm:spPr/>
      <dgm:t>
        <a:bodyPr/>
        <a:lstStyle/>
        <a:p>
          <a:endParaRPr lang="en-US"/>
        </a:p>
      </dgm:t>
    </dgm:pt>
    <dgm:pt modelId="{5824DE8C-D092-4D38-B51F-EA6957D1724B}" type="sibTrans" cxnId="{D410A106-7E1A-4737-9564-ECD04025AC07}">
      <dgm:prSet/>
      <dgm:spPr/>
      <dgm:t>
        <a:bodyPr/>
        <a:lstStyle/>
        <a:p>
          <a:endParaRPr lang="en-US"/>
        </a:p>
      </dgm:t>
    </dgm:pt>
    <dgm:pt modelId="{7766E47C-C9C0-4523-B2F1-19619B6879D4}">
      <dgm:prSet/>
      <dgm:spPr/>
      <dgm:t>
        <a:bodyPr/>
        <a:lstStyle/>
        <a:p>
          <a:r>
            <a:rPr lang="en-US"/>
            <a:t>Summer programs</a:t>
          </a:r>
        </a:p>
      </dgm:t>
    </dgm:pt>
    <dgm:pt modelId="{E39B8BC8-8391-4AF6-BC91-46386849CD5E}" type="parTrans" cxnId="{9B8D392E-BA6C-4A4F-A346-7853DC6FC50F}">
      <dgm:prSet/>
      <dgm:spPr/>
      <dgm:t>
        <a:bodyPr/>
        <a:lstStyle/>
        <a:p>
          <a:endParaRPr lang="en-US"/>
        </a:p>
      </dgm:t>
    </dgm:pt>
    <dgm:pt modelId="{1110A3C0-F8D3-4FFE-B013-E1D8703E92C4}" type="sibTrans" cxnId="{9B8D392E-BA6C-4A4F-A346-7853DC6FC50F}">
      <dgm:prSet/>
      <dgm:spPr/>
      <dgm:t>
        <a:bodyPr/>
        <a:lstStyle/>
        <a:p>
          <a:endParaRPr lang="en-US"/>
        </a:p>
      </dgm:t>
    </dgm:pt>
    <dgm:pt modelId="{C91FF94F-7C16-46F8-8D9C-EFB86FD03244}">
      <dgm:prSet/>
      <dgm:spPr/>
      <dgm:t>
        <a:bodyPr/>
        <a:lstStyle/>
        <a:p>
          <a:r>
            <a:rPr lang="en-US"/>
            <a:t>Professional development workshops for teachers</a:t>
          </a:r>
        </a:p>
      </dgm:t>
    </dgm:pt>
    <dgm:pt modelId="{47B96AE8-00BE-4B69-99E7-1363D94EA4E7}" type="parTrans" cxnId="{55D10DF2-4382-4A61-9073-97CAFAFE43D1}">
      <dgm:prSet/>
      <dgm:spPr/>
      <dgm:t>
        <a:bodyPr/>
        <a:lstStyle/>
        <a:p>
          <a:endParaRPr lang="en-US"/>
        </a:p>
      </dgm:t>
    </dgm:pt>
    <dgm:pt modelId="{A28BFBD9-FDEF-4A75-8181-9353103E6F1F}" type="sibTrans" cxnId="{55D10DF2-4382-4A61-9073-97CAFAFE43D1}">
      <dgm:prSet/>
      <dgm:spPr/>
      <dgm:t>
        <a:bodyPr/>
        <a:lstStyle/>
        <a:p>
          <a:endParaRPr lang="en-US"/>
        </a:p>
      </dgm:t>
    </dgm:pt>
    <dgm:pt modelId="{F7960339-575B-4DF3-95C3-F03A97C9B5C3}">
      <dgm:prSet/>
      <dgm:spPr/>
      <dgm:t>
        <a:bodyPr/>
        <a:lstStyle/>
        <a:p>
          <a:r>
            <a:rPr lang="en-US"/>
            <a:t>Parent workshops</a:t>
          </a:r>
        </a:p>
      </dgm:t>
    </dgm:pt>
    <dgm:pt modelId="{D5CD0197-71E2-49C0-BCF1-083D04CFF8A8}" type="parTrans" cxnId="{A956803F-85D2-4847-A162-C9BEC9771294}">
      <dgm:prSet/>
      <dgm:spPr/>
      <dgm:t>
        <a:bodyPr/>
        <a:lstStyle/>
        <a:p>
          <a:endParaRPr lang="en-US"/>
        </a:p>
      </dgm:t>
    </dgm:pt>
    <dgm:pt modelId="{270A6E0C-E360-4389-B2DD-40A00E3D7800}" type="sibTrans" cxnId="{A956803F-85D2-4847-A162-C9BEC9771294}">
      <dgm:prSet/>
      <dgm:spPr/>
      <dgm:t>
        <a:bodyPr/>
        <a:lstStyle/>
        <a:p>
          <a:endParaRPr lang="en-US"/>
        </a:p>
      </dgm:t>
    </dgm:pt>
    <dgm:pt modelId="{BF5C9149-7B42-44A4-A405-144112D1FAA4}" type="pres">
      <dgm:prSet presAssocID="{C57EC788-A073-4BEC-AD8D-1C55E37ABEE0}" presName="diagram" presStyleCnt="0">
        <dgm:presLayoutVars>
          <dgm:dir/>
          <dgm:resizeHandles val="exact"/>
        </dgm:presLayoutVars>
      </dgm:prSet>
      <dgm:spPr/>
    </dgm:pt>
    <dgm:pt modelId="{DDA9E102-14CA-4FBC-BB9A-BB16AA38EAAF}" type="pres">
      <dgm:prSet presAssocID="{56494ADB-5D92-47E6-843A-879E24FB575B}" presName="node" presStyleLbl="node1" presStyleIdx="0" presStyleCnt="8">
        <dgm:presLayoutVars>
          <dgm:bulletEnabled val="1"/>
        </dgm:presLayoutVars>
      </dgm:prSet>
      <dgm:spPr/>
    </dgm:pt>
    <dgm:pt modelId="{6677FF94-CFC0-47B1-804B-245B3E72C01D}" type="pres">
      <dgm:prSet presAssocID="{387DC1CC-B82E-4A55-8573-24074BBD82FA}" presName="sibTrans" presStyleCnt="0"/>
      <dgm:spPr/>
    </dgm:pt>
    <dgm:pt modelId="{1ECAA7C9-1C37-4C46-8F15-0FFA47CFA38C}" type="pres">
      <dgm:prSet presAssocID="{79B5E30A-315E-45A5-AC00-D8A86DE0505F}" presName="node" presStyleLbl="node1" presStyleIdx="1" presStyleCnt="8">
        <dgm:presLayoutVars>
          <dgm:bulletEnabled val="1"/>
        </dgm:presLayoutVars>
      </dgm:prSet>
      <dgm:spPr/>
    </dgm:pt>
    <dgm:pt modelId="{12F1FFE3-80BF-4937-A555-6FA78C18EDC9}" type="pres">
      <dgm:prSet presAssocID="{A22CFC2B-5BB7-4778-861E-C74BA8027B79}" presName="sibTrans" presStyleCnt="0"/>
      <dgm:spPr/>
    </dgm:pt>
    <dgm:pt modelId="{F82E0AA8-A516-40CB-9515-BE46972D6210}" type="pres">
      <dgm:prSet presAssocID="{942C4736-12D4-4FAC-8671-6A139DF33229}" presName="node" presStyleLbl="node1" presStyleIdx="2" presStyleCnt="8">
        <dgm:presLayoutVars>
          <dgm:bulletEnabled val="1"/>
        </dgm:presLayoutVars>
      </dgm:prSet>
      <dgm:spPr/>
    </dgm:pt>
    <dgm:pt modelId="{1AF69F3B-4E8C-439E-B703-A8700A65D125}" type="pres">
      <dgm:prSet presAssocID="{F13BB01B-9916-4C96-9BF8-7878D4CB53FA}" presName="sibTrans" presStyleCnt="0"/>
      <dgm:spPr/>
    </dgm:pt>
    <dgm:pt modelId="{5EEDBE48-9D3E-44BB-ACEB-929AA7A0AE32}" type="pres">
      <dgm:prSet presAssocID="{CC0901F0-E533-4D1E-8C4C-D07FA26FD5E5}" presName="node" presStyleLbl="node1" presStyleIdx="3" presStyleCnt="8">
        <dgm:presLayoutVars>
          <dgm:bulletEnabled val="1"/>
        </dgm:presLayoutVars>
      </dgm:prSet>
      <dgm:spPr/>
    </dgm:pt>
    <dgm:pt modelId="{4CF2EC8C-25BA-4E78-853C-AA3F1DB1457A}" type="pres">
      <dgm:prSet presAssocID="{460F28B4-0D05-463C-9A93-C3BA70045ABE}" presName="sibTrans" presStyleCnt="0"/>
      <dgm:spPr/>
    </dgm:pt>
    <dgm:pt modelId="{05BCA48C-7CFB-425C-AE62-44FBB66A9C14}" type="pres">
      <dgm:prSet presAssocID="{EAB01387-93EC-4B3F-A8ED-2A354E98DF73}" presName="node" presStyleLbl="node1" presStyleIdx="4" presStyleCnt="8">
        <dgm:presLayoutVars>
          <dgm:bulletEnabled val="1"/>
        </dgm:presLayoutVars>
      </dgm:prSet>
      <dgm:spPr/>
    </dgm:pt>
    <dgm:pt modelId="{DC055476-4DC1-4057-99F6-405FD4E70C64}" type="pres">
      <dgm:prSet presAssocID="{5824DE8C-D092-4D38-B51F-EA6957D1724B}" presName="sibTrans" presStyleCnt="0"/>
      <dgm:spPr/>
    </dgm:pt>
    <dgm:pt modelId="{10AC3AE9-7723-4B63-A431-9CBE1A3284AD}" type="pres">
      <dgm:prSet presAssocID="{7766E47C-C9C0-4523-B2F1-19619B6879D4}" presName="node" presStyleLbl="node1" presStyleIdx="5" presStyleCnt="8">
        <dgm:presLayoutVars>
          <dgm:bulletEnabled val="1"/>
        </dgm:presLayoutVars>
      </dgm:prSet>
      <dgm:spPr/>
    </dgm:pt>
    <dgm:pt modelId="{05AC554D-8554-4CC5-9416-B0DB9F12B4F7}" type="pres">
      <dgm:prSet presAssocID="{1110A3C0-F8D3-4FFE-B013-E1D8703E92C4}" presName="sibTrans" presStyleCnt="0"/>
      <dgm:spPr/>
    </dgm:pt>
    <dgm:pt modelId="{6A0059A8-815A-4C02-8761-4B28CEE7AE0B}" type="pres">
      <dgm:prSet presAssocID="{C91FF94F-7C16-46F8-8D9C-EFB86FD03244}" presName="node" presStyleLbl="node1" presStyleIdx="6" presStyleCnt="8">
        <dgm:presLayoutVars>
          <dgm:bulletEnabled val="1"/>
        </dgm:presLayoutVars>
      </dgm:prSet>
      <dgm:spPr/>
    </dgm:pt>
    <dgm:pt modelId="{821CF526-5948-4D18-AF80-FB20E3259B89}" type="pres">
      <dgm:prSet presAssocID="{A28BFBD9-FDEF-4A75-8181-9353103E6F1F}" presName="sibTrans" presStyleCnt="0"/>
      <dgm:spPr/>
    </dgm:pt>
    <dgm:pt modelId="{60D54C60-1C3C-4E64-89C7-8DEE52E37B5B}" type="pres">
      <dgm:prSet presAssocID="{F7960339-575B-4DF3-95C3-F03A97C9B5C3}" presName="node" presStyleLbl="node1" presStyleIdx="7" presStyleCnt="8">
        <dgm:presLayoutVars>
          <dgm:bulletEnabled val="1"/>
        </dgm:presLayoutVars>
      </dgm:prSet>
      <dgm:spPr/>
    </dgm:pt>
  </dgm:ptLst>
  <dgm:cxnLst>
    <dgm:cxn modelId="{D410A106-7E1A-4737-9564-ECD04025AC07}" srcId="{C57EC788-A073-4BEC-AD8D-1C55E37ABEE0}" destId="{EAB01387-93EC-4B3F-A8ED-2A354E98DF73}" srcOrd="4" destOrd="0" parTransId="{40562161-85B0-4FA8-A8AC-164CAEDD76CF}" sibTransId="{5824DE8C-D092-4D38-B51F-EA6957D1724B}"/>
    <dgm:cxn modelId="{08AE3B2C-D93C-4D15-BE4A-CCEC58BF1B43}" srcId="{C57EC788-A073-4BEC-AD8D-1C55E37ABEE0}" destId="{942C4736-12D4-4FAC-8671-6A139DF33229}" srcOrd="2" destOrd="0" parTransId="{0C57B541-1E61-4F04-8B33-01EFFD30CD01}" sibTransId="{F13BB01B-9916-4C96-9BF8-7878D4CB53FA}"/>
    <dgm:cxn modelId="{9B8D392E-BA6C-4A4F-A346-7853DC6FC50F}" srcId="{C57EC788-A073-4BEC-AD8D-1C55E37ABEE0}" destId="{7766E47C-C9C0-4523-B2F1-19619B6879D4}" srcOrd="5" destOrd="0" parTransId="{E39B8BC8-8391-4AF6-BC91-46386849CD5E}" sibTransId="{1110A3C0-F8D3-4FFE-B013-E1D8703E92C4}"/>
    <dgm:cxn modelId="{38489B31-8C3A-4E20-AB43-9CEFE974B535}" type="presOf" srcId="{F7960339-575B-4DF3-95C3-F03A97C9B5C3}" destId="{60D54C60-1C3C-4E64-89C7-8DEE52E37B5B}" srcOrd="0" destOrd="0" presId="urn:microsoft.com/office/officeart/2005/8/layout/default"/>
    <dgm:cxn modelId="{A956803F-85D2-4847-A162-C9BEC9771294}" srcId="{C57EC788-A073-4BEC-AD8D-1C55E37ABEE0}" destId="{F7960339-575B-4DF3-95C3-F03A97C9B5C3}" srcOrd="7" destOrd="0" parTransId="{D5CD0197-71E2-49C0-BCF1-083D04CFF8A8}" sibTransId="{270A6E0C-E360-4389-B2DD-40A00E3D7800}"/>
    <dgm:cxn modelId="{7A881949-91AF-4BED-86D3-B9A8EE3E2930}" type="presOf" srcId="{CC0901F0-E533-4D1E-8C4C-D07FA26FD5E5}" destId="{5EEDBE48-9D3E-44BB-ACEB-929AA7A0AE32}" srcOrd="0" destOrd="0" presId="urn:microsoft.com/office/officeart/2005/8/layout/default"/>
    <dgm:cxn modelId="{EC2A9069-F394-4338-BB1D-30CBFBF37812}" type="presOf" srcId="{56494ADB-5D92-47E6-843A-879E24FB575B}" destId="{DDA9E102-14CA-4FBC-BB9A-BB16AA38EAAF}" srcOrd="0" destOrd="0" presId="urn:microsoft.com/office/officeart/2005/8/layout/default"/>
    <dgm:cxn modelId="{BE421470-BD81-4EE4-BADF-AC27CFBFE9A2}" type="presOf" srcId="{942C4736-12D4-4FAC-8671-6A139DF33229}" destId="{F82E0AA8-A516-40CB-9515-BE46972D6210}" srcOrd="0" destOrd="0" presId="urn:microsoft.com/office/officeart/2005/8/layout/default"/>
    <dgm:cxn modelId="{3C699371-0DD3-408E-BCB9-40D78BB716DC}" type="presOf" srcId="{C91FF94F-7C16-46F8-8D9C-EFB86FD03244}" destId="{6A0059A8-815A-4C02-8761-4B28CEE7AE0B}" srcOrd="0" destOrd="0" presId="urn:microsoft.com/office/officeart/2005/8/layout/default"/>
    <dgm:cxn modelId="{9DD2EA7C-A6BF-4244-AEFF-1BBE9B37F8C3}" type="presOf" srcId="{C57EC788-A073-4BEC-AD8D-1C55E37ABEE0}" destId="{BF5C9149-7B42-44A4-A405-144112D1FAA4}" srcOrd="0" destOrd="0" presId="urn:microsoft.com/office/officeart/2005/8/layout/default"/>
    <dgm:cxn modelId="{22879085-DE10-4303-A27B-0A5CD52521CD}" type="presOf" srcId="{7766E47C-C9C0-4523-B2F1-19619B6879D4}" destId="{10AC3AE9-7723-4B63-A431-9CBE1A3284AD}" srcOrd="0" destOrd="0" presId="urn:microsoft.com/office/officeart/2005/8/layout/default"/>
    <dgm:cxn modelId="{1955749F-8964-4DEF-853B-50CBD553C592}" srcId="{C57EC788-A073-4BEC-AD8D-1C55E37ABEE0}" destId="{CC0901F0-E533-4D1E-8C4C-D07FA26FD5E5}" srcOrd="3" destOrd="0" parTransId="{A1A4FE0B-E710-44A1-83F8-DF539E8F5677}" sibTransId="{460F28B4-0D05-463C-9A93-C3BA70045ABE}"/>
    <dgm:cxn modelId="{701818A9-21D2-4F0A-9C04-64705391EB8C}" srcId="{C57EC788-A073-4BEC-AD8D-1C55E37ABEE0}" destId="{79B5E30A-315E-45A5-AC00-D8A86DE0505F}" srcOrd="1" destOrd="0" parTransId="{77C32758-0F9A-42B6-A9E5-1DEB4D71DE33}" sibTransId="{A22CFC2B-5BB7-4778-861E-C74BA8027B79}"/>
    <dgm:cxn modelId="{346C25CD-1931-41C0-A1F0-9A3326EC52A4}" type="presOf" srcId="{EAB01387-93EC-4B3F-A8ED-2A354E98DF73}" destId="{05BCA48C-7CFB-425C-AE62-44FBB66A9C14}" srcOrd="0" destOrd="0" presId="urn:microsoft.com/office/officeart/2005/8/layout/default"/>
    <dgm:cxn modelId="{83EA15D7-641F-4B5F-8AF2-69D9B9E7F386}" srcId="{C57EC788-A073-4BEC-AD8D-1C55E37ABEE0}" destId="{56494ADB-5D92-47E6-843A-879E24FB575B}" srcOrd="0" destOrd="0" parTransId="{F38BADA5-7EB9-444B-A163-01323361CEC8}" sibTransId="{387DC1CC-B82E-4A55-8573-24074BBD82FA}"/>
    <dgm:cxn modelId="{551AACD8-23C3-45F6-AB6C-76124A180FD0}" type="presOf" srcId="{79B5E30A-315E-45A5-AC00-D8A86DE0505F}" destId="{1ECAA7C9-1C37-4C46-8F15-0FFA47CFA38C}" srcOrd="0" destOrd="0" presId="urn:microsoft.com/office/officeart/2005/8/layout/default"/>
    <dgm:cxn modelId="{55D10DF2-4382-4A61-9073-97CAFAFE43D1}" srcId="{C57EC788-A073-4BEC-AD8D-1C55E37ABEE0}" destId="{C91FF94F-7C16-46F8-8D9C-EFB86FD03244}" srcOrd="6" destOrd="0" parTransId="{47B96AE8-00BE-4B69-99E7-1363D94EA4E7}" sibTransId="{A28BFBD9-FDEF-4A75-8181-9353103E6F1F}"/>
    <dgm:cxn modelId="{8E0FBE34-2ACB-4B18-8C9D-E8F4D54DA4D0}" type="presParOf" srcId="{BF5C9149-7B42-44A4-A405-144112D1FAA4}" destId="{DDA9E102-14CA-4FBC-BB9A-BB16AA38EAAF}" srcOrd="0" destOrd="0" presId="urn:microsoft.com/office/officeart/2005/8/layout/default"/>
    <dgm:cxn modelId="{9BA2FB37-765D-45A6-808C-3E253ACD26FD}" type="presParOf" srcId="{BF5C9149-7B42-44A4-A405-144112D1FAA4}" destId="{6677FF94-CFC0-47B1-804B-245B3E72C01D}" srcOrd="1" destOrd="0" presId="urn:microsoft.com/office/officeart/2005/8/layout/default"/>
    <dgm:cxn modelId="{29613C78-2280-4EF0-B992-3B9326328CDD}" type="presParOf" srcId="{BF5C9149-7B42-44A4-A405-144112D1FAA4}" destId="{1ECAA7C9-1C37-4C46-8F15-0FFA47CFA38C}" srcOrd="2" destOrd="0" presId="urn:microsoft.com/office/officeart/2005/8/layout/default"/>
    <dgm:cxn modelId="{3214F20B-9AA6-4725-92F5-31E9F655B2BE}" type="presParOf" srcId="{BF5C9149-7B42-44A4-A405-144112D1FAA4}" destId="{12F1FFE3-80BF-4937-A555-6FA78C18EDC9}" srcOrd="3" destOrd="0" presId="urn:microsoft.com/office/officeart/2005/8/layout/default"/>
    <dgm:cxn modelId="{1B356AB2-31A6-4C6F-82E4-FFD9F3A843F5}" type="presParOf" srcId="{BF5C9149-7B42-44A4-A405-144112D1FAA4}" destId="{F82E0AA8-A516-40CB-9515-BE46972D6210}" srcOrd="4" destOrd="0" presId="urn:microsoft.com/office/officeart/2005/8/layout/default"/>
    <dgm:cxn modelId="{5717F209-A0FB-46B9-9289-DFEC328D8488}" type="presParOf" srcId="{BF5C9149-7B42-44A4-A405-144112D1FAA4}" destId="{1AF69F3B-4E8C-439E-B703-A8700A65D125}" srcOrd="5" destOrd="0" presId="urn:microsoft.com/office/officeart/2005/8/layout/default"/>
    <dgm:cxn modelId="{FBB4C42C-0AC0-4EC1-AEEB-381656CA3DA9}" type="presParOf" srcId="{BF5C9149-7B42-44A4-A405-144112D1FAA4}" destId="{5EEDBE48-9D3E-44BB-ACEB-929AA7A0AE32}" srcOrd="6" destOrd="0" presId="urn:microsoft.com/office/officeart/2005/8/layout/default"/>
    <dgm:cxn modelId="{F495C0F8-E9C8-4F20-A4B0-919478854F05}" type="presParOf" srcId="{BF5C9149-7B42-44A4-A405-144112D1FAA4}" destId="{4CF2EC8C-25BA-4E78-853C-AA3F1DB1457A}" srcOrd="7" destOrd="0" presId="urn:microsoft.com/office/officeart/2005/8/layout/default"/>
    <dgm:cxn modelId="{BBBA327C-E204-423D-9110-F1AC9097CD58}" type="presParOf" srcId="{BF5C9149-7B42-44A4-A405-144112D1FAA4}" destId="{05BCA48C-7CFB-425C-AE62-44FBB66A9C14}" srcOrd="8" destOrd="0" presId="urn:microsoft.com/office/officeart/2005/8/layout/default"/>
    <dgm:cxn modelId="{C6DFB131-4F8F-4554-B2CC-A0745FE342F6}" type="presParOf" srcId="{BF5C9149-7B42-44A4-A405-144112D1FAA4}" destId="{DC055476-4DC1-4057-99F6-405FD4E70C64}" srcOrd="9" destOrd="0" presId="urn:microsoft.com/office/officeart/2005/8/layout/default"/>
    <dgm:cxn modelId="{ECB33419-5774-4D70-91A4-0EA3A23F6947}" type="presParOf" srcId="{BF5C9149-7B42-44A4-A405-144112D1FAA4}" destId="{10AC3AE9-7723-4B63-A431-9CBE1A3284AD}" srcOrd="10" destOrd="0" presId="urn:microsoft.com/office/officeart/2005/8/layout/default"/>
    <dgm:cxn modelId="{9255118C-BD70-4F88-8A10-988B0AC45772}" type="presParOf" srcId="{BF5C9149-7B42-44A4-A405-144112D1FAA4}" destId="{05AC554D-8554-4CC5-9416-B0DB9F12B4F7}" srcOrd="11" destOrd="0" presId="urn:microsoft.com/office/officeart/2005/8/layout/default"/>
    <dgm:cxn modelId="{3BB9B605-6AA1-4AA2-A5FA-066FA9F15CAE}" type="presParOf" srcId="{BF5C9149-7B42-44A4-A405-144112D1FAA4}" destId="{6A0059A8-815A-4C02-8761-4B28CEE7AE0B}" srcOrd="12" destOrd="0" presId="urn:microsoft.com/office/officeart/2005/8/layout/default"/>
    <dgm:cxn modelId="{F51AD184-AF2C-4981-BFF5-E83703A0A69C}" type="presParOf" srcId="{BF5C9149-7B42-44A4-A405-144112D1FAA4}" destId="{821CF526-5948-4D18-AF80-FB20E3259B89}" srcOrd="13" destOrd="0" presId="urn:microsoft.com/office/officeart/2005/8/layout/default"/>
    <dgm:cxn modelId="{92CC5793-CDB0-4CA6-944D-F3BB8AB553EA}" type="presParOf" srcId="{BF5C9149-7B42-44A4-A405-144112D1FAA4}" destId="{60D54C60-1C3C-4E64-89C7-8DEE52E37B5B}"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554888-1D6F-4E9B-A037-A3CBEB98C500}" type="doc">
      <dgm:prSet loTypeId="urn:microsoft.com/office/officeart/2016/7/layout/BasicLinearProcessNumbered" loCatId="process" qsTypeId="urn:microsoft.com/office/officeart/2005/8/quickstyle/simple2" qsCatId="simple" csTypeId="urn:microsoft.com/office/officeart/2005/8/colors/accent0_3" csCatId="mainScheme" phldr="1"/>
      <dgm:spPr/>
      <dgm:t>
        <a:bodyPr/>
        <a:lstStyle/>
        <a:p>
          <a:endParaRPr lang="en-US"/>
        </a:p>
      </dgm:t>
    </dgm:pt>
    <dgm:pt modelId="{68A74D89-DA6E-451C-AB0F-571A04011341}" type="pres">
      <dgm:prSet presAssocID="{8D554888-1D6F-4E9B-A037-A3CBEB98C500}" presName="Name0" presStyleCnt="0">
        <dgm:presLayoutVars>
          <dgm:animLvl val="lvl"/>
          <dgm:resizeHandles val="exact"/>
        </dgm:presLayoutVars>
      </dgm:prSet>
      <dgm:spPr/>
    </dgm:pt>
  </dgm:ptLst>
  <dgm:cxnLst>
    <dgm:cxn modelId="{C48D66CE-3E3D-4F63-B654-DBD6255F5F30}" type="presOf" srcId="{8D554888-1D6F-4E9B-A037-A3CBEB98C500}" destId="{68A74D89-DA6E-451C-AB0F-571A04011341}" srcOrd="0"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EC3D0-D5C7-421A-817E-70B7AB1A2F86}"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55E724B6-817A-4029-9F19-32C9B05D5048}">
      <dgm:prSet phldrT="[Text]" custT="1"/>
      <dgm:spPr/>
      <dgm:t>
        <a:bodyPr/>
        <a:lstStyle/>
        <a:p>
          <a:r>
            <a:rPr lang="en-US" sz="4000" b="1" dirty="0"/>
            <a:t> Evaluation</a:t>
          </a:r>
        </a:p>
        <a:p>
          <a:r>
            <a:rPr lang="en-US" sz="3200" dirty="0"/>
            <a:t>Home zoned school- school counselor</a:t>
          </a:r>
        </a:p>
      </dgm:t>
    </dgm:pt>
    <dgm:pt modelId="{7BE6D7EB-E20D-49DE-8A58-199985DED806}" type="parTrans" cxnId="{02786050-7763-4B8E-AC48-AFCF518C10C0}">
      <dgm:prSet/>
      <dgm:spPr/>
      <dgm:t>
        <a:bodyPr/>
        <a:lstStyle/>
        <a:p>
          <a:endParaRPr lang="en-US"/>
        </a:p>
      </dgm:t>
    </dgm:pt>
    <dgm:pt modelId="{A1DC95EE-C160-4AA3-BC11-EBE1C7DC7B8A}" type="sibTrans" cxnId="{02786050-7763-4B8E-AC48-AFCF518C10C0}">
      <dgm:prSet/>
      <dgm:spPr/>
      <dgm:t>
        <a:bodyPr/>
        <a:lstStyle/>
        <a:p>
          <a:endParaRPr lang="en-US"/>
        </a:p>
      </dgm:t>
    </dgm:pt>
    <dgm:pt modelId="{56E1A6CD-4929-426C-979D-CB7517E45B59}">
      <dgm:prSet phldrT="[Text]" custT="1"/>
      <dgm:spPr/>
      <dgm:t>
        <a:bodyPr/>
        <a:lstStyle/>
        <a:p>
          <a:r>
            <a:rPr lang="en-US" sz="3600" b="1" dirty="0"/>
            <a:t>Re-evaluation</a:t>
          </a:r>
        </a:p>
        <a:p>
          <a:r>
            <a:rPr lang="en-US" sz="3600" b="0" dirty="0"/>
            <a:t>Contact the </a:t>
          </a:r>
          <a:r>
            <a:rPr lang="en-US" sz="3600" b="0" dirty="0" err="1"/>
            <a:t>Coodinator</a:t>
          </a:r>
          <a:r>
            <a:rPr lang="en-US" sz="3600" b="0" dirty="0"/>
            <a:t> of </a:t>
          </a:r>
        </a:p>
        <a:p>
          <a:r>
            <a:rPr lang="en-US" sz="3600" b="0" dirty="0"/>
            <a:t>ESE Student Assignment and Scholarships</a:t>
          </a:r>
        </a:p>
      </dgm:t>
    </dgm:pt>
    <dgm:pt modelId="{E235212C-80A9-40E9-8FE8-A5851038391A}" type="parTrans" cxnId="{C45DE15A-06C6-42E0-BA4D-7593B982E0ED}">
      <dgm:prSet/>
      <dgm:spPr/>
      <dgm:t>
        <a:bodyPr/>
        <a:lstStyle/>
        <a:p>
          <a:endParaRPr lang="en-US"/>
        </a:p>
      </dgm:t>
    </dgm:pt>
    <dgm:pt modelId="{99A4923D-C56A-449F-B4B5-03BA698344DA}" type="sibTrans" cxnId="{C45DE15A-06C6-42E0-BA4D-7593B982E0ED}">
      <dgm:prSet/>
      <dgm:spPr/>
      <dgm:t>
        <a:bodyPr/>
        <a:lstStyle/>
        <a:p>
          <a:endParaRPr lang="en-US"/>
        </a:p>
      </dgm:t>
    </dgm:pt>
    <dgm:pt modelId="{06009FAE-CDE0-4CFD-BA58-C2770BA7F9D5}" type="pres">
      <dgm:prSet presAssocID="{261EC3D0-D5C7-421A-817E-70B7AB1A2F86}" presName="Name0" presStyleCnt="0">
        <dgm:presLayoutVars>
          <dgm:chMax val="2"/>
          <dgm:chPref val="2"/>
          <dgm:dir/>
          <dgm:animOne/>
          <dgm:resizeHandles val="exact"/>
        </dgm:presLayoutVars>
      </dgm:prSet>
      <dgm:spPr/>
    </dgm:pt>
    <dgm:pt modelId="{FD4B5CCF-B4B7-4FCC-9858-F434087391AA}" type="pres">
      <dgm:prSet presAssocID="{261EC3D0-D5C7-421A-817E-70B7AB1A2F86}" presName="Background" presStyleLbl="bgImgPlace1" presStyleIdx="0" presStyleCnt="1" custLinFactNeighborX="-6531" custLinFactNeighborY="2658"/>
      <dgm:spPr/>
    </dgm:pt>
    <dgm:pt modelId="{952BA050-72D4-4937-B61C-8F63FF80ACA5}" type="pres">
      <dgm:prSet presAssocID="{261EC3D0-D5C7-421A-817E-70B7AB1A2F86}" presName="ParentText1" presStyleLbl="revTx" presStyleIdx="0" presStyleCnt="2">
        <dgm:presLayoutVars>
          <dgm:chMax val="0"/>
          <dgm:chPref val="0"/>
          <dgm:bulletEnabled val="1"/>
        </dgm:presLayoutVars>
      </dgm:prSet>
      <dgm:spPr/>
    </dgm:pt>
    <dgm:pt modelId="{22B01F9A-5FE1-4515-9654-6186AAF0F7CC}" type="pres">
      <dgm:prSet presAssocID="{261EC3D0-D5C7-421A-817E-70B7AB1A2F86}" presName="ParentText2" presStyleLbl="revTx" presStyleIdx="1" presStyleCnt="2" custScaleX="118364" custScaleY="113326" custLinFactNeighborX="7402">
        <dgm:presLayoutVars>
          <dgm:chMax val="0"/>
          <dgm:chPref val="0"/>
          <dgm:bulletEnabled val="1"/>
        </dgm:presLayoutVars>
      </dgm:prSet>
      <dgm:spPr/>
    </dgm:pt>
    <dgm:pt modelId="{17CCD07C-55B2-4E68-8C45-2E2E702B3546}" type="pres">
      <dgm:prSet presAssocID="{261EC3D0-D5C7-421A-817E-70B7AB1A2F86}" presName="Plus" presStyleLbl="alignNode1" presStyleIdx="0" presStyleCnt="2" custLinFactNeighborX="53304" custLinFactNeighborY="60204"/>
      <dgm:spPr>
        <a:prstGeom prst="halfFrame">
          <a:avLst/>
        </a:prstGeom>
      </dgm:spPr>
    </dgm:pt>
    <dgm:pt modelId="{91BD1B14-9749-45BB-990C-DCE06FE0AFB7}" type="pres">
      <dgm:prSet presAssocID="{261EC3D0-D5C7-421A-817E-70B7AB1A2F86}" presName="Minus" presStyleLbl="alignNode1" presStyleIdx="1" presStyleCnt="2" custAng="5400000" custLinFactY="58993" custLinFactNeighborX="13096" custLinFactNeighborY="100000"/>
      <dgm:spPr>
        <a:prstGeom prst="halfFrame">
          <a:avLst/>
        </a:prstGeom>
      </dgm:spPr>
    </dgm:pt>
    <dgm:pt modelId="{95475F50-EA9C-4DF9-926C-77EBA75B8856}" type="pres">
      <dgm:prSet presAssocID="{261EC3D0-D5C7-421A-817E-70B7AB1A2F86}" presName="Divider" presStyleLbl="parChTrans1D1" presStyleIdx="0" presStyleCnt="1"/>
      <dgm:spPr/>
    </dgm:pt>
  </dgm:ptLst>
  <dgm:cxnLst>
    <dgm:cxn modelId="{50844810-EB5E-436D-84B8-466A414CCA4F}" type="presOf" srcId="{261EC3D0-D5C7-421A-817E-70B7AB1A2F86}" destId="{06009FAE-CDE0-4CFD-BA58-C2770BA7F9D5}" srcOrd="0" destOrd="0" presId="urn:microsoft.com/office/officeart/2009/3/layout/PlusandMinus"/>
    <dgm:cxn modelId="{52BBFE5E-BA97-4D61-8EA6-0FD576EC6846}" type="presOf" srcId="{55E724B6-817A-4029-9F19-32C9B05D5048}" destId="{952BA050-72D4-4937-B61C-8F63FF80ACA5}" srcOrd="0" destOrd="0" presId="urn:microsoft.com/office/officeart/2009/3/layout/PlusandMinus"/>
    <dgm:cxn modelId="{02786050-7763-4B8E-AC48-AFCF518C10C0}" srcId="{261EC3D0-D5C7-421A-817E-70B7AB1A2F86}" destId="{55E724B6-817A-4029-9F19-32C9B05D5048}" srcOrd="0" destOrd="0" parTransId="{7BE6D7EB-E20D-49DE-8A58-199985DED806}" sibTransId="{A1DC95EE-C160-4AA3-BC11-EBE1C7DC7B8A}"/>
    <dgm:cxn modelId="{C45DE15A-06C6-42E0-BA4D-7593B982E0ED}" srcId="{261EC3D0-D5C7-421A-817E-70B7AB1A2F86}" destId="{56E1A6CD-4929-426C-979D-CB7517E45B59}" srcOrd="1" destOrd="0" parTransId="{E235212C-80A9-40E9-8FE8-A5851038391A}" sibTransId="{99A4923D-C56A-449F-B4B5-03BA698344DA}"/>
    <dgm:cxn modelId="{A661C6B0-4905-4892-B261-175FB7FD2FBE}" type="presOf" srcId="{56E1A6CD-4929-426C-979D-CB7517E45B59}" destId="{22B01F9A-5FE1-4515-9654-6186AAF0F7CC}" srcOrd="0" destOrd="0" presId="urn:microsoft.com/office/officeart/2009/3/layout/PlusandMinus"/>
    <dgm:cxn modelId="{E08EB539-7BCE-4AD3-836D-B0AAB4B3BBAE}" type="presParOf" srcId="{06009FAE-CDE0-4CFD-BA58-C2770BA7F9D5}" destId="{FD4B5CCF-B4B7-4FCC-9858-F434087391AA}" srcOrd="0" destOrd="0" presId="urn:microsoft.com/office/officeart/2009/3/layout/PlusandMinus"/>
    <dgm:cxn modelId="{7EF4B914-222A-4245-BE0E-3C22951345C2}" type="presParOf" srcId="{06009FAE-CDE0-4CFD-BA58-C2770BA7F9D5}" destId="{952BA050-72D4-4937-B61C-8F63FF80ACA5}" srcOrd="1" destOrd="0" presId="urn:microsoft.com/office/officeart/2009/3/layout/PlusandMinus"/>
    <dgm:cxn modelId="{5F0C4E3A-1EB5-46F4-B2FB-1FE29EF15522}" type="presParOf" srcId="{06009FAE-CDE0-4CFD-BA58-C2770BA7F9D5}" destId="{22B01F9A-5FE1-4515-9654-6186AAF0F7CC}" srcOrd="2" destOrd="0" presId="urn:microsoft.com/office/officeart/2009/3/layout/PlusandMinus"/>
    <dgm:cxn modelId="{7164FFB3-5B66-4A7B-9C07-80E327791C10}" type="presParOf" srcId="{06009FAE-CDE0-4CFD-BA58-C2770BA7F9D5}" destId="{17CCD07C-55B2-4E68-8C45-2E2E702B3546}" srcOrd="3" destOrd="0" presId="urn:microsoft.com/office/officeart/2009/3/layout/PlusandMinus"/>
    <dgm:cxn modelId="{56CC0845-7DDC-4503-948F-503B619F6BDE}" type="presParOf" srcId="{06009FAE-CDE0-4CFD-BA58-C2770BA7F9D5}" destId="{91BD1B14-9749-45BB-990C-DCE06FE0AFB7}" srcOrd="4" destOrd="0" presId="urn:microsoft.com/office/officeart/2009/3/layout/PlusandMinus"/>
    <dgm:cxn modelId="{2FD85653-4AC3-4B5C-A8E5-C74727DAC81B}" type="presParOf" srcId="{06009FAE-CDE0-4CFD-BA58-C2770BA7F9D5}" destId="{95475F50-EA9C-4DF9-926C-77EBA75B8856}" srcOrd="5" destOrd="0" presId="urn:microsoft.com/office/officeart/2009/3/layout/PlusandMinu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81A4DC-0AB9-41D0-93F4-6F7A76D2CA6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FBBFA0E-F127-4BD6-9970-343080C56FF0}">
      <dgm:prSet/>
      <dgm:spPr>
        <a:solidFill>
          <a:schemeClr val="accent1"/>
        </a:solidFill>
      </dgm:spPr>
      <dgm:t>
        <a:bodyPr/>
        <a:lstStyle/>
        <a:p>
          <a:pPr>
            <a:lnSpc>
              <a:spcPct val="100000"/>
            </a:lnSpc>
          </a:pPr>
          <a:r>
            <a:rPr lang="en-US">
              <a:solidFill>
                <a:schemeClr val="bg1"/>
              </a:solidFill>
              <a:latin typeface="Calibri"/>
            </a:rPr>
            <a:t>Students are considered for services on a first come, first served basis</a:t>
          </a:r>
          <a:endParaRPr lang="en-US">
            <a:solidFill>
              <a:schemeClr val="bg1"/>
            </a:solidFill>
          </a:endParaRPr>
        </a:p>
      </dgm:t>
    </dgm:pt>
    <dgm:pt modelId="{98A4999C-7013-4B2A-801F-363E7F0069EB}" type="parTrans" cxnId="{6F04D91B-15DA-4822-98CF-4BEEA71D21F0}">
      <dgm:prSet/>
      <dgm:spPr/>
      <dgm:t>
        <a:bodyPr/>
        <a:lstStyle/>
        <a:p>
          <a:endParaRPr lang="en-US"/>
        </a:p>
      </dgm:t>
    </dgm:pt>
    <dgm:pt modelId="{6F2DE1EA-6D9E-42CD-AB89-84189C0DE4B0}" type="sibTrans" cxnId="{6F04D91B-15DA-4822-98CF-4BEEA71D21F0}">
      <dgm:prSet/>
      <dgm:spPr/>
      <dgm:t>
        <a:bodyPr/>
        <a:lstStyle/>
        <a:p>
          <a:endParaRPr lang="en-US"/>
        </a:p>
      </dgm:t>
    </dgm:pt>
    <dgm:pt modelId="{C40FBCD5-8651-43FC-ADAB-1E0DBB0890F2}">
      <dgm:prSet/>
      <dgm:spPr/>
      <dgm:t>
        <a:bodyPr/>
        <a:lstStyle/>
        <a:p>
          <a:pPr>
            <a:lnSpc>
              <a:spcPct val="100000"/>
            </a:lnSpc>
          </a:pPr>
          <a:r>
            <a:rPr lang="en-US">
              <a:solidFill>
                <a:schemeClr val="bg1"/>
              </a:solidFill>
            </a:rPr>
            <a:t>Age of student</a:t>
          </a:r>
        </a:p>
      </dgm:t>
    </dgm:pt>
    <dgm:pt modelId="{6755602C-CBA0-49A7-8771-B4BD39BF360A}" type="parTrans" cxnId="{0E14BA26-41EB-42F7-91A1-E043DAF7D562}">
      <dgm:prSet/>
      <dgm:spPr/>
      <dgm:t>
        <a:bodyPr/>
        <a:lstStyle/>
        <a:p>
          <a:endParaRPr lang="en-US"/>
        </a:p>
      </dgm:t>
    </dgm:pt>
    <dgm:pt modelId="{87B9EFC9-5777-4556-94EC-34AF7B7CE29A}" type="sibTrans" cxnId="{0E14BA26-41EB-42F7-91A1-E043DAF7D562}">
      <dgm:prSet/>
      <dgm:spPr/>
      <dgm:t>
        <a:bodyPr/>
        <a:lstStyle/>
        <a:p>
          <a:endParaRPr lang="en-US"/>
        </a:p>
      </dgm:t>
    </dgm:pt>
    <dgm:pt modelId="{D91CA912-3B55-464D-B568-3FEDC1A9C33C}">
      <dgm:prSet/>
      <dgm:spPr/>
      <dgm:t>
        <a:bodyPr/>
        <a:lstStyle/>
        <a:p>
          <a:pPr>
            <a:lnSpc>
              <a:spcPct val="100000"/>
            </a:lnSpc>
          </a:pPr>
          <a:r>
            <a:rPr lang="en-US">
              <a:solidFill>
                <a:schemeClr val="bg1"/>
              </a:solidFill>
            </a:rPr>
            <a:t>Services end the day prior to the students 21st birthday</a:t>
          </a:r>
        </a:p>
      </dgm:t>
    </dgm:pt>
    <dgm:pt modelId="{4CA1B6AB-6174-45AB-A3AE-108612CE82FC}" type="parTrans" cxnId="{C11A77C5-089A-4BA1-8951-CFF36EBBFC9C}">
      <dgm:prSet/>
      <dgm:spPr/>
      <dgm:t>
        <a:bodyPr/>
        <a:lstStyle/>
        <a:p>
          <a:endParaRPr lang="en-US"/>
        </a:p>
      </dgm:t>
    </dgm:pt>
    <dgm:pt modelId="{869F0D17-29DF-41F8-BC49-58FBD3F8A0CF}" type="sibTrans" cxnId="{C11A77C5-089A-4BA1-8951-CFF36EBBFC9C}">
      <dgm:prSet/>
      <dgm:spPr/>
      <dgm:t>
        <a:bodyPr/>
        <a:lstStyle/>
        <a:p>
          <a:endParaRPr lang="en-US"/>
        </a:p>
      </dgm:t>
    </dgm:pt>
    <dgm:pt modelId="{767C783E-C724-4D3A-9003-D6B80C993011}">
      <dgm:prSet phldr="0"/>
      <dgm:spPr/>
      <dgm:t>
        <a:bodyPr/>
        <a:lstStyle/>
        <a:p>
          <a:pPr>
            <a:lnSpc>
              <a:spcPct val="100000"/>
            </a:lnSpc>
          </a:pPr>
          <a:r>
            <a:rPr lang="en-US">
              <a:solidFill>
                <a:schemeClr val="bg1"/>
              </a:solidFill>
              <a:latin typeface="Calibri"/>
            </a:rPr>
            <a:t>Student grade level is considered with an emphasis on elementary</a:t>
          </a:r>
        </a:p>
      </dgm:t>
    </dgm:pt>
    <dgm:pt modelId="{03FDDD96-8AFD-44B1-A288-86F76B78DB19}" type="parTrans" cxnId="{5D83FE41-2A75-4893-831D-6A7841DBF65D}">
      <dgm:prSet/>
      <dgm:spPr/>
      <dgm:t>
        <a:bodyPr/>
        <a:lstStyle/>
        <a:p>
          <a:endParaRPr lang="en-US"/>
        </a:p>
      </dgm:t>
    </dgm:pt>
    <dgm:pt modelId="{45F6EE97-C61E-4C99-A9F3-7D83B57B1902}" type="sibTrans" cxnId="{5D83FE41-2A75-4893-831D-6A7841DBF65D}">
      <dgm:prSet/>
      <dgm:spPr/>
      <dgm:t>
        <a:bodyPr/>
        <a:lstStyle/>
        <a:p>
          <a:endParaRPr lang="en-US"/>
        </a:p>
      </dgm:t>
    </dgm:pt>
    <dgm:pt modelId="{E278F371-89F0-43AE-A2EA-322ED715CA83}">
      <dgm:prSet/>
      <dgm:spPr/>
      <dgm:t>
        <a:bodyPr/>
        <a:lstStyle/>
        <a:p>
          <a:pPr>
            <a:lnSpc>
              <a:spcPct val="100000"/>
            </a:lnSpc>
          </a:pPr>
          <a:r>
            <a:rPr lang="en-US">
              <a:solidFill>
                <a:schemeClr val="bg1"/>
              </a:solidFill>
              <a:latin typeface="Calibri"/>
            </a:rPr>
            <a:t>Provider availability</a:t>
          </a:r>
          <a:r>
            <a:rPr lang="en-US"/>
            <a:t> </a:t>
          </a:r>
        </a:p>
      </dgm:t>
    </dgm:pt>
    <dgm:pt modelId="{AA3D885B-AF42-49CE-8EA8-C6101AD27863}" type="parTrans" cxnId="{D4A7A01A-6431-4B43-AD1A-C3CED3DAAF5B}">
      <dgm:prSet/>
      <dgm:spPr/>
      <dgm:t>
        <a:bodyPr/>
        <a:lstStyle/>
        <a:p>
          <a:endParaRPr lang="en-US"/>
        </a:p>
      </dgm:t>
    </dgm:pt>
    <dgm:pt modelId="{978A952E-9327-4FFD-990B-FA1A8AA96C78}" type="sibTrans" cxnId="{D4A7A01A-6431-4B43-AD1A-C3CED3DAAF5B}">
      <dgm:prSet/>
      <dgm:spPr/>
      <dgm:t>
        <a:bodyPr/>
        <a:lstStyle/>
        <a:p>
          <a:endParaRPr lang="en-US"/>
        </a:p>
      </dgm:t>
    </dgm:pt>
    <dgm:pt modelId="{BCF4F261-CD7E-4317-81B4-30BA508F6145}" type="pres">
      <dgm:prSet presAssocID="{E581A4DC-0AB9-41D0-93F4-6F7A76D2CA66}" presName="root" presStyleCnt="0">
        <dgm:presLayoutVars>
          <dgm:dir/>
          <dgm:resizeHandles val="exact"/>
        </dgm:presLayoutVars>
      </dgm:prSet>
      <dgm:spPr/>
    </dgm:pt>
    <dgm:pt modelId="{418A2BFB-1F93-4D76-A13D-45CD90FA7920}" type="pres">
      <dgm:prSet presAssocID="{CFBBFA0E-F127-4BD6-9970-343080C56FF0}" presName="compNode" presStyleCnt="0"/>
      <dgm:spPr/>
    </dgm:pt>
    <dgm:pt modelId="{4F0FAFF0-F1EB-4B91-A0C2-82679C2840DE}" type="pres">
      <dgm:prSet presAssocID="{CFBBFA0E-F127-4BD6-9970-343080C56FF0}" presName="bgRect" presStyleLbl="bgShp" presStyleIdx="0" presStyleCnt="3"/>
      <dgm:spPr>
        <a:solidFill>
          <a:schemeClr val="accent1"/>
        </a:solidFill>
      </dgm:spPr>
    </dgm:pt>
    <dgm:pt modelId="{0C891085-AFA3-4127-AFB6-A0DE7989C893}" type="pres">
      <dgm:prSet presAssocID="{CFBBFA0E-F127-4BD6-9970-343080C56F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29CCF2C8-D689-4976-AB68-E0D52C447741}" type="pres">
      <dgm:prSet presAssocID="{CFBBFA0E-F127-4BD6-9970-343080C56FF0}" presName="spaceRect" presStyleCnt="0"/>
      <dgm:spPr/>
    </dgm:pt>
    <dgm:pt modelId="{C312C39F-53B3-4F9D-91EC-EBBC89DB4BE4}" type="pres">
      <dgm:prSet presAssocID="{CFBBFA0E-F127-4BD6-9970-343080C56FF0}" presName="parTx" presStyleLbl="revTx" presStyleIdx="0" presStyleCnt="4">
        <dgm:presLayoutVars>
          <dgm:chMax val="0"/>
          <dgm:chPref val="0"/>
        </dgm:presLayoutVars>
      </dgm:prSet>
      <dgm:spPr/>
    </dgm:pt>
    <dgm:pt modelId="{40D9ECC4-003D-48C9-8DDD-D4C84D4FA232}" type="pres">
      <dgm:prSet presAssocID="{6F2DE1EA-6D9E-42CD-AB89-84189C0DE4B0}" presName="sibTrans" presStyleCnt="0"/>
      <dgm:spPr/>
    </dgm:pt>
    <dgm:pt modelId="{F11E93CB-3E2A-49B5-9F00-B011EB5D2558}" type="pres">
      <dgm:prSet presAssocID="{C40FBCD5-8651-43FC-ADAB-1E0DBB0890F2}" presName="compNode" presStyleCnt="0"/>
      <dgm:spPr/>
    </dgm:pt>
    <dgm:pt modelId="{21796D00-F7EC-4765-B926-D757D1D107D9}" type="pres">
      <dgm:prSet presAssocID="{C40FBCD5-8651-43FC-ADAB-1E0DBB0890F2}" presName="bgRect" presStyleLbl="bgShp" presStyleIdx="1" presStyleCnt="3" custLinFactNeighborX="-10426"/>
      <dgm:spPr>
        <a:solidFill>
          <a:schemeClr val="accent1"/>
        </a:solidFill>
      </dgm:spPr>
    </dgm:pt>
    <dgm:pt modelId="{1F4B5AAA-F6A3-430F-969C-09DADA8F14EF}" type="pres">
      <dgm:prSet presAssocID="{C40FBCD5-8651-43FC-ADAB-1E0DBB0890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ke"/>
        </a:ext>
      </dgm:extLst>
    </dgm:pt>
    <dgm:pt modelId="{5206D004-4A21-46D5-99C1-650297CCC910}" type="pres">
      <dgm:prSet presAssocID="{C40FBCD5-8651-43FC-ADAB-1E0DBB0890F2}" presName="spaceRect" presStyleCnt="0"/>
      <dgm:spPr/>
    </dgm:pt>
    <dgm:pt modelId="{B96BE3C8-D4CE-45E8-86D4-AA0AF2261563}" type="pres">
      <dgm:prSet presAssocID="{C40FBCD5-8651-43FC-ADAB-1E0DBB0890F2}" presName="parTx" presStyleLbl="revTx" presStyleIdx="1" presStyleCnt="4">
        <dgm:presLayoutVars>
          <dgm:chMax val="0"/>
          <dgm:chPref val="0"/>
        </dgm:presLayoutVars>
      </dgm:prSet>
      <dgm:spPr/>
    </dgm:pt>
    <dgm:pt modelId="{28FE0B3A-8CEC-477A-AA31-6FC21F37178D}" type="pres">
      <dgm:prSet presAssocID="{C40FBCD5-8651-43FC-ADAB-1E0DBB0890F2}" presName="desTx" presStyleLbl="revTx" presStyleIdx="2" presStyleCnt="4">
        <dgm:presLayoutVars/>
      </dgm:prSet>
      <dgm:spPr/>
    </dgm:pt>
    <dgm:pt modelId="{9F3102B0-54D1-4B4E-BA58-0D983155AB8A}" type="pres">
      <dgm:prSet presAssocID="{87B9EFC9-5777-4556-94EC-34AF7B7CE29A}" presName="sibTrans" presStyleCnt="0"/>
      <dgm:spPr/>
    </dgm:pt>
    <dgm:pt modelId="{CD67B8BF-FEF5-4977-B1D5-FC2A67989154}" type="pres">
      <dgm:prSet presAssocID="{E278F371-89F0-43AE-A2EA-322ED715CA83}" presName="compNode" presStyleCnt="0"/>
      <dgm:spPr/>
    </dgm:pt>
    <dgm:pt modelId="{F7FDD99A-B7F5-463D-AD0F-B47E9B6CB4C3}" type="pres">
      <dgm:prSet presAssocID="{E278F371-89F0-43AE-A2EA-322ED715CA83}" presName="bgRect" presStyleLbl="bgShp" presStyleIdx="2" presStyleCnt="3"/>
      <dgm:spPr>
        <a:solidFill>
          <a:schemeClr val="accent1"/>
        </a:solidFill>
      </dgm:spPr>
    </dgm:pt>
    <dgm:pt modelId="{35581A4E-D556-469E-A30A-8A6A2E979BE8}" type="pres">
      <dgm:prSet presAssocID="{E278F371-89F0-43AE-A2EA-322ED715CA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AA4B4FD2-7A6E-4B61-A31E-B737D7680967}" type="pres">
      <dgm:prSet presAssocID="{E278F371-89F0-43AE-A2EA-322ED715CA83}" presName="spaceRect" presStyleCnt="0"/>
      <dgm:spPr/>
    </dgm:pt>
    <dgm:pt modelId="{A47802D4-70A4-4DB8-9F2F-515B50E0325F}" type="pres">
      <dgm:prSet presAssocID="{E278F371-89F0-43AE-A2EA-322ED715CA83}" presName="parTx" presStyleLbl="revTx" presStyleIdx="3" presStyleCnt="4">
        <dgm:presLayoutVars>
          <dgm:chMax val="0"/>
          <dgm:chPref val="0"/>
        </dgm:presLayoutVars>
      </dgm:prSet>
      <dgm:spPr/>
    </dgm:pt>
  </dgm:ptLst>
  <dgm:cxnLst>
    <dgm:cxn modelId="{D4A7A01A-6431-4B43-AD1A-C3CED3DAAF5B}" srcId="{E581A4DC-0AB9-41D0-93F4-6F7A76D2CA66}" destId="{E278F371-89F0-43AE-A2EA-322ED715CA83}" srcOrd="2" destOrd="0" parTransId="{AA3D885B-AF42-49CE-8EA8-C6101AD27863}" sibTransId="{978A952E-9327-4FFD-990B-FA1A8AA96C78}"/>
    <dgm:cxn modelId="{6F04D91B-15DA-4822-98CF-4BEEA71D21F0}" srcId="{E581A4DC-0AB9-41D0-93F4-6F7A76D2CA66}" destId="{CFBBFA0E-F127-4BD6-9970-343080C56FF0}" srcOrd="0" destOrd="0" parTransId="{98A4999C-7013-4B2A-801F-363E7F0069EB}" sibTransId="{6F2DE1EA-6D9E-42CD-AB89-84189C0DE4B0}"/>
    <dgm:cxn modelId="{0E14BA26-41EB-42F7-91A1-E043DAF7D562}" srcId="{E581A4DC-0AB9-41D0-93F4-6F7A76D2CA66}" destId="{C40FBCD5-8651-43FC-ADAB-1E0DBB0890F2}" srcOrd="1" destOrd="0" parTransId="{6755602C-CBA0-49A7-8771-B4BD39BF360A}" sibTransId="{87B9EFC9-5777-4556-94EC-34AF7B7CE29A}"/>
    <dgm:cxn modelId="{5D83FE41-2A75-4893-831D-6A7841DBF65D}" srcId="{C40FBCD5-8651-43FC-ADAB-1E0DBB0890F2}" destId="{767C783E-C724-4D3A-9003-D6B80C993011}" srcOrd="0" destOrd="0" parTransId="{03FDDD96-8AFD-44B1-A288-86F76B78DB19}" sibTransId="{45F6EE97-C61E-4C99-A9F3-7D83B57B1902}"/>
    <dgm:cxn modelId="{789D0056-BE34-42FA-9BBB-B7B6C65538FF}" type="presOf" srcId="{E278F371-89F0-43AE-A2EA-322ED715CA83}" destId="{A47802D4-70A4-4DB8-9F2F-515B50E0325F}" srcOrd="0" destOrd="0" presId="urn:microsoft.com/office/officeart/2018/2/layout/IconVerticalSolidList"/>
    <dgm:cxn modelId="{F39A2DB1-6382-4F12-8884-D15B34173D4C}" type="presOf" srcId="{C40FBCD5-8651-43FC-ADAB-1E0DBB0890F2}" destId="{B96BE3C8-D4CE-45E8-86D4-AA0AF2261563}" srcOrd="0" destOrd="0" presId="urn:microsoft.com/office/officeart/2018/2/layout/IconVerticalSolidList"/>
    <dgm:cxn modelId="{93A214C0-70DF-4017-ABEE-DA86C3B95A51}" type="presOf" srcId="{767C783E-C724-4D3A-9003-D6B80C993011}" destId="{28FE0B3A-8CEC-477A-AA31-6FC21F37178D}" srcOrd="0" destOrd="0" presId="urn:microsoft.com/office/officeart/2018/2/layout/IconVerticalSolidList"/>
    <dgm:cxn modelId="{C11A77C5-089A-4BA1-8951-CFF36EBBFC9C}" srcId="{C40FBCD5-8651-43FC-ADAB-1E0DBB0890F2}" destId="{D91CA912-3B55-464D-B568-3FEDC1A9C33C}" srcOrd="1" destOrd="0" parTransId="{4CA1B6AB-6174-45AB-A3AE-108612CE82FC}" sibTransId="{869F0D17-29DF-41F8-BC49-58FBD3F8A0CF}"/>
    <dgm:cxn modelId="{8574A9DA-E854-495A-A4A4-1094D2444A8E}" type="presOf" srcId="{CFBBFA0E-F127-4BD6-9970-343080C56FF0}" destId="{C312C39F-53B3-4F9D-91EC-EBBC89DB4BE4}" srcOrd="0" destOrd="0" presId="urn:microsoft.com/office/officeart/2018/2/layout/IconVerticalSolidList"/>
    <dgm:cxn modelId="{D3033FE8-1DB7-4FF6-B019-7E40507E780A}" type="presOf" srcId="{D91CA912-3B55-464D-B568-3FEDC1A9C33C}" destId="{28FE0B3A-8CEC-477A-AA31-6FC21F37178D}" srcOrd="0" destOrd="1" presId="urn:microsoft.com/office/officeart/2018/2/layout/IconVerticalSolidList"/>
    <dgm:cxn modelId="{5AE712F4-B9D9-4E69-B439-68DB7E8A5062}" type="presOf" srcId="{E581A4DC-0AB9-41D0-93F4-6F7A76D2CA66}" destId="{BCF4F261-CD7E-4317-81B4-30BA508F6145}" srcOrd="0" destOrd="0" presId="urn:microsoft.com/office/officeart/2018/2/layout/IconVerticalSolidList"/>
    <dgm:cxn modelId="{E671163A-0849-45FA-8019-5F739279ADA9}" type="presParOf" srcId="{BCF4F261-CD7E-4317-81B4-30BA508F6145}" destId="{418A2BFB-1F93-4D76-A13D-45CD90FA7920}" srcOrd="0" destOrd="0" presId="urn:microsoft.com/office/officeart/2018/2/layout/IconVerticalSolidList"/>
    <dgm:cxn modelId="{CA0B0616-0A95-492C-9DBF-018F87C3B840}" type="presParOf" srcId="{418A2BFB-1F93-4D76-A13D-45CD90FA7920}" destId="{4F0FAFF0-F1EB-4B91-A0C2-82679C2840DE}" srcOrd="0" destOrd="0" presId="urn:microsoft.com/office/officeart/2018/2/layout/IconVerticalSolidList"/>
    <dgm:cxn modelId="{7B10C523-3819-42C9-886F-0D0223978A11}" type="presParOf" srcId="{418A2BFB-1F93-4D76-A13D-45CD90FA7920}" destId="{0C891085-AFA3-4127-AFB6-A0DE7989C893}" srcOrd="1" destOrd="0" presId="urn:microsoft.com/office/officeart/2018/2/layout/IconVerticalSolidList"/>
    <dgm:cxn modelId="{BEFA4EF4-395D-4B1A-883F-CD3DB2E39678}" type="presParOf" srcId="{418A2BFB-1F93-4D76-A13D-45CD90FA7920}" destId="{29CCF2C8-D689-4976-AB68-E0D52C447741}" srcOrd="2" destOrd="0" presId="urn:microsoft.com/office/officeart/2018/2/layout/IconVerticalSolidList"/>
    <dgm:cxn modelId="{E7766FEB-D32C-4202-A10D-B27E6D11962C}" type="presParOf" srcId="{418A2BFB-1F93-4D76-A13D-45CD90FA7920}" destId="{C312C39F-53B3-4F9D-91EC-EBBC89DB4BE4}" srcOrd="3" destOrd="0" presId="urn:microsoft.com/office/officeart/2018/2/layout/IconVerticalSolidList"/>
    <dgm:cxn modelId="{0E1D5910-3F8B-4E22-9AC6-CF6DC28B2D58}" type="presParOf" srcId="{BCF4F261-CD7E-4317-81B4-30BA508F6145}" destId="{40D9ECC4-003D-48C9-8DDD-D4C84D4FA232}" srcOrd="1" destOrd="0" presId="urn:microsoft.com/office/officeart/2018/2/layout/IconVerticalSolidList"/>
    <dgm:cxn modelId="{274DC0B3-CDB1-4366-9952-5DCAD6F1F1F5}" type="presParOf" srcId="{BCF4F261-CD7E-4317-81B4-30BA508F6145}" destId="{F11E93CB-3E2A-49B5-9F00-B011EB5D2558}" srcOrd="2" destOrd="0" presId="urn:microsoft.com/office/officeart/2018/2/layout/IconVerticalSolidList"/>
    <dgm:cxn modelId="{25C26401-332B-4F76-BEF5-26164516F136}" type="presParOf" srcId="{F11E93CB-3E2A-49B5-9F00-B011EB5D2558}" destId="{21796D00-F7EC-4765-B926-D757D1D107D9}" srcOrd="0" destOrd="0" presId="urn:microsoft.com/office/officeart/2018/2/layout/IconVerticalSolidList"/>
    <dgm:cxn modelId="{38B9B344-83B5-4058-8F89-BF45046381A6}" type="presParOf" srcId="{F11E93CB-3E2A-49B5-9F00-B011EB5D2558}" destId="{1F4B5AAA-F6A3-430F-969C-09DADA8F14EF}" srcOrd="1" destOrd="0" presId="urn:microsoft.com/office/officeart/2018/2/layout/IconVerticalSolidList"/>
    <dgm:cxn modelId="{4C6D9025-2FDC-41B2-A5D5-90E97D18A768}" type="presParOf" srcId="{F11E93CB-3E2A-49B5-9F00-B011EB5D2558}" destId="{5206D004-4A21-46D5-99C1-650297CCC910}" srcOrd="2" destOrd="0" presId="urn:microsoft.com/office/officeart/2018/2/layout/IconVerticalSolidList"/>
    <dgm:cxn modelId="{5CEE87E9-C04A-43F6-8CBE-BFA55E3A6A19}" type="presParOf" srcId="{F11E93CB-3E2A-49B5-9F00-B011EB5D2558}" destId="{B96BE3C8-D4CE-45E8-86D4-AA0AF2261563}" srcOrd="3" destOrd="0" presId="urn:microsoft.com/office/officeart/2018/2/layout/IconVerticalSolidList"/>
    <dgm:cxn modelId="{D4C2A387-4F57-407C-BD43-5F906773394C}" type="presParOf" srcId="{F11E93CB-3E2A-49B5-9F00-B011EB5D2558}" destId="{28FE0B3A-8CEC-477A-AA31-6FC21F37178D}" srcOrd="4" destOrd="0" presId="urn:microsoft.com/office/officeart/2018/2/layout/IconVerticalSolidList"/>
    <dgm:cxn modelId="{EDB58938-97F9-4055-85D2-A0F4929EB70E}" type="presParOf" srcId="{BCF4F261-CD7E-4317-81B4-30BA508F6145}" destId="{9F3102B0-54D1-4B4E-BA58-0D983155AB8A}" srcOrd="3" destOrd="0" presId="urn:microsoft.com/office/officeart/2018/2/layout/IconVerticalSolidList"/>
    <dgm:cxn modelId="{A8B0F9B2-E9CC-4CEA-9C86-6156FCD48E4A}" type="presParOf" srcId="{BCF4F261-CD7E-4317-81B4-30BA508F6145}" destId="{CD67B8BF-FEF5-4977-B1D5-FC2A67989154}" srcOrd="4" destOrd="0" presId="urn:microsoft.com/office/officeart/2018/2/layout/IconVerticalSolidList"/>
    <dgm:cxn modelId="{5A60401F-862B-41BA-9247-4D7AA77F1143}" type="presParOf" srcId="{CD67B8BF-FEF5-4977-B1D5-FC2A67989154}" destId="{F7FDD99A-B7F5-463D-AD0F-B47E9B6CB4C3}" srcOrd="0" destOrd="0" presId="urn:microsoft.com/office/officeart/2018/2/layout/IconVerticalSolidList"/>
    <dgm:cxn modelId="{47A3265A-E253-4303-B3B3-C069F11204FB}" type="presParOf" srcId="{CD67B8BF-FEF5-4977-B1D5-FC2A67989154}" destId="{35581A4E-D556-469E-A30A-8A6A2E979BE8}" srcOrd="1" destOrd="0" presId="urn:microsoft.com/office/officeart/2018/2/layout/IconVerticalSolidList"/>
    <dgm:cxn modelId="{3C345264-71A6-4F5E-AB7E-CD7EBD79D06D}" type="presParOf" srcId="{CD67B8BF-FEF5-4977-B1D5-FC2A67989154}" destId="{AA4B4FD2-7A6E-4B61-A31E-B737D7680967}" srcOrd="2" destOrd="0" presId="urn:microsoft.com/office/officeart/2018/2/layout/IconVerticalSolidList"/>
    <dgm:cxn modelId="{8A93652D-1DA5-4488-9E07-456C81DB0C3D}" type="presParOf" srcId="{CD67B8BF-FEF5-4977-B1D5-FC2A67989154}" destId="{A47802D4-70A4-4DB8-9F2F-515B50E032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92FE45-C6E6-4087-B144-83497FCA637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4C0DAC-4F64-4F09-B645-BE8E1AACA944}">
      <dgm:prSet/>
      <dgm:spPr>
        <a:solidFill>
          <a:schemeClr val="accent6">
            <a:lumMod val="75000"/>
          </a:schemeClr>
        </a:solidFill>
      </dgm:spPr>
      <dgm:t>
        <a:bodyPr/>
        <a:lstStyle/>
        <a:p>
          <a:pPr rtl="0"/>
          <a:r>
            <a:rPr lang="en-US" b="1" dirty="0">
              <a:latin typeface="Century Gothic"/>
            </a:rPr>
            <a:t>Open enrollment is now open</a:t>
          </a:r>
        </a:p>
      </dgm:t>
    </dgm:pt>
    <dgm:pt modelId="{DB4AC457-CB64-478B-B342-7CC5A2FDC1AD}" type="parTrans" cxnId="{2254D19D-7CB1-42BE-BCC7-5FDFC76D9434}">
      <dgm:prSet/>
      <dgm:spPr/>
      <dgm:t>
        <a:bodyPr/>
        <a:lstStyle/>
        <a:p>
          <a:endParaRPr lang="en-US"/>
        </a:p>
      </dgm:t>
    </dgm:pt>
    <dgm:pt modelId="{1304555D-7914-432C-BDEE-6F84A4A1F41E}" type="sibTrans" cxnId="{2254D19D-7CB1-42BE-BCC7-5FDFC76D9434}">
      <dgm:prSet/>
      <dgm:spPr/>
      <dgm:t>
        <a:bodyPr/>
        <a:lstStyle/>
        <a:p>
          <a:endParaRPr lang="en-US"/>
        </a:p>
      </dgm:t>
    </dgm:pt>
    <dgm:pt modelId="{4BE18AB7-B2F8-42BA-A1C1-4D12FD1AB74F}">
      <dgm:prSet phldr="0"/>
      <dgm:spPr>
        <a:solidFill>
          <a:schemeClr val="accent6">
            <a:lumMod val="75000"/>
          </a:schemeClr>
        </a:solidFill>
      </dgm:spPr>
      <dgm:t>
        <a:bodyPr/>
        <a:lstStyle/>
        <a:p>
          <a:pPr rtl="0"/>
          <a:r>
            <a:rPr lang="en-US" b="1" dirty="0">
              <a:latin typeface="Century Gothic"/>
            </a:rPr>
            <a:t>Online process</a:t>
          </a:r>
        </a:p>
      </dgm:t>
    </dgm:pt>
    <dgm:pt modelId="{E256888E-13A9-46D0-8277-CF3CA60BDDCC}" type="parTrans" cxnId="{051E32CF-397A-44A1-A277-D21EFF56FC79}">
      <dgm:prSet/>
      <dgm:spPr/>
      <dgm:t>
        <a:bodyPr/>
        <a:lstStyle/>
        <a:p>
          <a:endParaRPr lang="en-US"/>
        </a:p>
      </dgm:t>
    </dgm:pt>
    <dgm:pt modelId="{0BB44D61-75F6-43F2-B266-D1A302068AC1}" type="sibTrans" cxnId="{051E32CF-397A-44A1-A277-D21EFF56FC79}">
      <dgm:prSet/>
      <dgm:spPr/>
      <dgm:t>
        <a:bodyPr/>
        <a:lstStyle/>
        <a:p>
          <a:endParaRPr lang="en-US"/>
        </a:p>
      </dgm:t>
    </dgm:pt>
    <dgm:pt modelId="{6B86E554-6F49-4277-86B5-C12F7DCA5BE6}" type="pres">
      <dgm:prSet presAssocID="{2D92FE45-C6E6-4087-B144-83497FCA6371}" presName="linear" presStyleCnt="0">
        <dgm:presLayoutVars>
          <dgm:animLvl val="lvl"/>
          <dgm:resizeHandles val="exact"/>
        </dgm:presLayoutVars>
      </dgm:prSet>
      <dgm:spPr/>
    </dgm:pt>
    <dgm:pt modelId="{204E1F0E-554E-4DFB-AEC3-175CF6C1AB90}" type="pres">
      <dgm:prSet presAssocID="{6B4C0DAC-4F64-4F09-B645-BE8E1AACA944}" presName="parentText" presStyleLbl="node1" presStyleIdx="0" presStyleCnt="2">
        <dgm:presLayoutVars>
          <dgm:chMax val="0"/>
          <dgm:bulletEnabled val="1"/>
        </dgm:presLayoutVars>
      </dgm:prSet>
      <dgm:spPr/>
    </dgm:pt>
    <dgm:pt modelId="{C36C266C-8764-482A-8699-B4A2555C49CE}" type="pres">
      <dgm:prSet presAssocID="{1304555D-7914-432C-BDEE-6F84A4A1F41E}" presName="spacer" presStyleCnt="0"/>
      <dgm:spPr/>
    </dgm:pt>
    <dgm:pt modelId="{40CC3A8C-81C8-4014-974A-5E279B33D3E4}" type="pres">
      <dgm:prSet presAssocID="{4BE18AB7-B2F8-42BA-A1C1-4D12FD1AB74F}" presName="parentText" presStyleLbl="node1" presStyleIdx="1" presStyleCnt="2">
        <dgm:presLayoutVars>
          <dgm:chMax val="0"/>
          <dgm:bulletEnabled val="1"/>
        </dgm:presLayoutVars>
      </dgm:prSet>
      <dgm:spPr/>
    </dgm:pt>
  </dgm:ptLst>
  <dgm:cxnLst>
    <dgm:cxn modelId="{A3035E48-0190-4398-A9C9-5233D5ECEA4D}" type="presOf" srcId="{4BE18AB7-B2F8-42BA-A1C1-4D12FD1AB74F}" destId="{40CC3A8C-81C8-4014-974A-5E279B33D3E4}" srcOrd="0" destOrd="0" presId="urn:microsoft.com/office/officeart/2005/8/layout/vList2"/>
    <dgm:cxn modelId="{2254D19D-7CB1-42BE-BCC7-5FDFC76D9434}" srcId="{2D92FE45-C6E6-4087-B144-83497FCA6371}" destId="{6B4C0DAC-4F64-4F09-B645-BE8E1AACA944}" srcOrd="0" destOrd="0" parTransId="{DB4AC457-CB64-478B-B342-7CC5A2FDC1AD}" sibTransId="{1304555D-7914-432C-BDEE-6F84A4A1F41E}"/>
    <dgm:cxn modelId="{712723C0-7CB0-4754-A63D-F7D9794771A7}" type="presOf" srcId="{6B4C0DAC-4F64-4F09-B645-BE8E1AACA944}" destId="{204E1F0E-554E-4DFB-AEC3-175CF6C1AB90}" srcOrd="0" destOrd="0" presId="urn:microsoft.com/office/officeart/2005/8/layout/vList2"/>
    <dgm:cxn modelId="{051E32CF-397A-44A1-A277-D21EFF56FC79}" srcId="{2D92FE45-C6E6-4087-B144-83497FCA6371}" destId="{4BE18AB7-B2F8-42BA-A1C1-4D12FD1AB74F}" srcOrd="1" destOrd="0" parTransId="{E256888E-13A9-46D0-8277-CF3CA60BDDCC}" sibTransId="{0BB44D61-75F6-43F2-B266-D1A302068AC1}"/>
    <dgm:cxn modelId="{533608DF-1FD8-4422-9BF1-857E36F40D74}" type="presOf" srcId="{2D92FE45-C6E6-4087-B144-83497FCA6371}" destId="{6B86E554-6F49-4277-86B5-C12F7DCA5BE6}" srcOrd="0" destOrd="0" presId="urn:microsoft.com/office/officeart/2005/8/layout/vList2"/>
    <dgm:cxn modelId="{322E1EBF-BF4F-4CDD-8E61-78F8D908108D}" type="presParOf" srcId="{6B86E554-6F49-4277-86B5-C12F7DCA5BE6}" destId="{204E1F0E-554E-4DFB-AEC3-175CF6C1AB90}" srcOrd="0" destOrd="0" presId="urn:microsoft.com/office/officeart/2005/8/layout/vList2"/>
    <dgm:cxn modelId="{128104A7-4C08-44FD-B721-E27EB8089CF2}" type="presParOf" srcId="{6B86E554-6F49-4277-86B5-C12F7DCA5BE6}" destId="{C36C266C-8764-482A-8699-B4A2555C49CE}" srcOrd="1" destOrd="0" presId="urn:microsoft.com/office/officeart/2005/8/layout/vList2"/>
    <dgm:cxn modelId="{FD15850A-9E62-4D5A-9014-FA6EF6F601DB}" type="presParOf" srcId="{6B86E554-6F49-4277-86B5-C12F7DCA5BE6}" destId="{40CC3A8C-81C8-4014-974A-5E279B33D3E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7B46B9-F13B-4341-9E83-0E5B36DA601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75331A-27BC-4C60-8B50-CBD015D860E1}">
      <dgm:prSet/>
      <dgm:spPr/>
      <dgm:t>
        <a:bodyPr/>
        <a:lstStyle/>
        <a:p>
          <a:r>
            <a:rPr lang="en-US"/>
            <a:t>Identification method is established between the LEA and private school officials</a:t>
          </a:r>
        </a:p>
      </dgm:t>
    </dgm:pt>
    <dgm:pt modelId="{9918C7E7-9ACA-45D3-92B4-6D616CA30AF7}" type="parTrans" cxnId="{DFD3F424-3D6A-4845-82C4-0B4B2F9721A3}">
      <dgm:prSet/>
      <dgm:spPr/>
      <dgm:t>
        <a:bodyPr/>
        <a:lstStyle/>
        <a:p>
          <a:endParaRPr lang="en-US"/>
        </a:p>
      </dgm:t>
    </dgm:pt>
    <dgm:pt modelId="{29B78C31-82A8-4442-A3FB-1CBDED04D5F4}" type="sibTrans" cxnId="{DFD3F424-3D6A-4845-82C4-0B4B2F9721A3}">
      <dgm:prSet/>
      <dgm:spPr/>
      <dgm:t>
        <a:bodyPr/>
        <a:lstStyle/>
        <a:p>
          <a:endParaRPr lang="en-US"/>
        </a:p>
      </dgm:t>
    </dgm:pt>
    <dgm:pt modelId="{FF2ECFD6-9734-440A-A680-97D4154953BE}">
      <dgm:prSet/>
      <dgm:spPr/>
      <dgm:t>
        <a:bodyPr/>
        <a:lstStyle/>
        <a:p>
          <a:r>
            <a:rPr lang="en-US"/>
            <a:t>Responses to a home language survey followed by an assessment</a:t>
          </a:r>
        </a:p>
      </dgm:t>
    </dgm:pt>
    <dgm:pt modelId="{26CC51EC-D537-4852-9F4E-29D4124FC498}" type="parTrans" cxnId="{792D70F4-4A00-4926-88DD-07A47485974C}">
      <dgm:prSet/>
      <dgm:spPr/>
      <dgm:t>
        <a:bodyPr/>
        <a:lstStyle/>
        <a:p>
          <a:endParaRPr lang="en-US"/>
        </a:p>
      </dgm:t>
    </dgm:pt>
    <dgm:pt modelId="{B528D905-774C-4B73-8841-DE7378081D1A}" type="sibTrans" cxnId="{792D70F4-4A00-4926-88DD-07A47485974C}">
      <dgm:prSet/>
      <dgm:spPr/>
      <dgm:t>
        <a:bodyPr/>
        <a:lstStyle/>
        <a:p>
          <a:endParaRPr lang="en-US"/>
        </a:p>
      </dgm:t>
    </dgm:pt>
    <dgm:pt modelId="{C88DC292-F045-4711-A02E-5B659EFA30C0}">
      <dgm:prSet/>
      <dgm:spPr/>
      <dgm:t>
        <a:bodyPr/>
        <a:lstStyle/>
        <a:p>
          <a:r>
            <a:rPr lang="en-US"/>
            <a:t>Identification process can be through the district</a:t>
          </a:r>
        </a:p>
      </dgm:t>
    </dgm:pt>
    <dgm:pt modelId="{C9636A34-E855-4A30-B390-2A6D68410BAF}" type="parTrans" cxnId="{E195363C-E98D-446E-ADEB-AF63135C486E}">
      <dgm:prSet/>
      <dgm:spPr/>
      <dgm:t>
        <a:bodyPr/>
        <a:lstStyle/>
        <a:p>
          <a:endParaRPr lang="en-US"/>
        </a:p>
      </dgm:t>
    </dgm:pt>
    <dgm:pt modelId="{5EB98418-A753-4A37-AE2F-CBC08E2C3E72}" type="sibTrans" cxnId="{E195363C-E98D-446E-ADEB-AF63135C486E}">
      <dgm:prSet/>
      <dgm:spPr/>
      <dgm:t>
        <a:bodyPr/>
        <a:lstStyle/>
        <a:p>
          <a:endParaRPr lang="en-US"/>
        </a:p>
      </dgm:t>
    </dgm:pt>
    <dgm:pt modelId="{6FF791FC-0D6A-4EFF-943C-148E85C4017B}" type="pres">
      <dgm:prSet presAssocID="{787B46B9-F13B-4341-9E83-0E5B36DA6013}" presName="root" presStyleCnt="0">
        <dgm:presLayoutVars>
          <dgm:dir/>
          <dgm:resizeHandles val="exact"/>
        </dgm:presLayoutVars>
      </dgm:prSet>
      <dgm:spPr/>
    </dgm:pt>
    <dgm:pt modelId="{A3E08DFC-D7FD-46A0-9758-0B91D9B9B078}" type="pres">
      <dgm:prSet presAssocID="{3575331A-27BC-4C60-8B50-CBD015D860E1}" presName="compNode" presStyleCnt="0"/>
      <dgm:spPr/>
    </dgm:pt>
    <dgm:pt modelId="{F4C27605-FFA2-4251-89D2-6D3FEA058BFD}" type="pres">
      <dgm:prSet presAssocID="{3575331A-27BC-4C60-8B50-CBD015D860E1}" presName="bgRect" presStyleLbl="bgShp" presStyleIdx="0" presStyleCnt="3"/>
      <dgm:spPr/>
    </dgm:pt>
    <dgm:pt modelId="{41B0821A-56EE-492C-920D-38F156AF6A01}" type="pres">
      <dgm:prSet presAssocID="{3575331A-27BC-4C60-8B50-CBD015D860E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6384AF4-216E-484A-9AF8-4C972D5EE337}" type="pres">
      <dgm:prSet presAssocID="{3575331A-27BC-4C60-8B50-CBD015D860E1}" presName="spaceRect" presStyleCnt="0"/>
      <dgm:spPr/>
    </dgm:pt>
    <dgm:pt modelId="{6381150F-EAD1-45B4-B8D3-377AC0FC2E3E}" type="pres">
      <dgm:prSet presAssocID="{3575331A-27BC-4C60-8B50-CBD015D860E1}" presName="parTx" presStyleLbl="revTx" presStyleIdx="0" presStyleCnt="3">
        <dgm:presLayoutVars>
          <dgm:chMax val="0"/>
          <dgm:chPref val="0"/>
        </dgm:presLayoutVars>
      </dgm:prSet>
      <dgm:spPr/>
    </dgm:pt>
    <dgm:pt modelId="{EF25E150-2C7D-4E37-B41A-CDAC99A172EE}" type="pres">
      <dgm:prSet presAssocID="{29B78C31-82A8-4442-A3FB-1CBDED04D5F4}" presName="sibTrans" presStyleCnt="0"/>
      <dgm:spPr/>
    </dgm:pt>
    <dgm:pt modelId="{D08D8716-14A6-49E9-BFEA-024A98B53734}" type="pres">
      <dgm:prSet presAssocID="{FF2ECFD6-9734-440A-A680-97D4154953BE}" presName="compNode" presStyleCnt="0"/>
      <dgm:spPr/>
    </dgm:pt>
    <dgm:pt modelId="{63D8D4C4-DE1D-4B84-83DE-96EE54143494}" type="pres">
      <dgm:prSet presAssocID="{FF2ECFD6-9734-440A-A680-97D4154953BE}" presName="bgRect" presStyleLbl="bgShp" presStyleIdx="1" presStyleCnt="3"/>
      <dgm:spPr/>
    </dgm:pt>
    <dgm:pt modelId="{CA073368-4ED4-4370-A2D7-47C536A2BB0E}" type="pres">
      <dgm:prSet presAssocID="{FF2ECFD6-9734-440A-A680-97D4154953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3B911E67-7E6A-462B-AEEE-56521C05980A}" type="pres">
      <dgm:prSet presAssocID="{FF2ECFD6-9734-440A-A680-97D4154953BE}" presName="spaceRect" presStyleCnt="0"/>
      <dgm:spPr/>
    </dgm:pt>
    <dgm:pt modelId="{1E0DBE5D-C2B9-45BA-A2FD-53B1BC4337D8}" type="pres">
      <dgm:prSet presAssocID="{FF2ECFD6-9734-440A-A680-97D4154953BE}" presName="parTx" presStyleLbl="revTx" presStyleIdx="1" presStyleCnt="3">
        <dgm:presLayoutVars>
          <dgm:chMax val="0"/>
          <dgm:chPref val="0"/>
        </dgm:presLayoutVars>
      </dgm:prSet>
      <dgm:spPr/>
    </dgm:pt>
    <dgm:pt modelId="{BAFB677C-F0A6-43EE-AD40-FFE8F3E787C1}" type="pres">
      <dgm:prSet presAssocID="{B528D905-774C-4B73-8841-DE7378081D1A}" presName="sibTrans" presStyleCnt="0"/>
      <dgm:spPr/>
    </dgm:pt>
    <dgm:pt modelId="{E2E56CE6-2E22-4F7A-9D05-4FE7797017C7}" type="pres">
      <dgm:prSet presAssocID="{C88DC292-F045-4711-A02E-5B659EFA30C0}" presName="compNode" presStyleCnt="0"/>
      <dgm:spPr/>
    </dgm:pt>
    <dgm:pt modelId="{77192376-064E-4E13-A80D-E36D4CE86B18}" type="pres">
      <dgm:prSet presAssocID="{C88DC292-F045-4711-A02E-5B659EFA30C0}" presName="bgRect" presStyleLbl="bgShp" presStyleIdx="2" presStyleCnt="3"/>
      <dgm:spPr/>
    </dgm:pt>
    <dgm:pt modelId="{A2034BC8-7238-4E6A-BE19-67C6CE959917}" type="pres">
      <dgm:prSet presAssocID="{C88DC292-F045-4711-A02E-5B659EFA30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6E39860A-1B95-49D2-B251-BABD9A18FF5C}" type="pres">
      <dgm:prSet presAssocID="{C88DC292-F045-4711-A02E-5B659EFA30C0}" presName="spaceRect" presStyleCnt="0"/>
      <dgm:spPr/>
    </dgm:pt>
    <dgm:pt modelId="{2D986093-FD96-426D-9FF8-B07B3ADF6206}" type="pres">
      <dgm:prSet presAssocID="{C88DC292-F045-4711-A02E-5B659EFA30C0}" presName="parTx" presStyleLbl="revTx" presStyleIdx="2" presStyleCnt="3">
        <dgm:presLayoutVars>
          <dgm:chMax val="0"/>
          <dgm:chPref val="0"/>
        </dgm:presLayoutVars>
      </dgm:prSet>
      <dgm:spPr/>
    </dgm:pt>
  </dgm:ptLst>
  <dgm:cxnLst>
    <dgm:cxn modelId="{797DB00E-FC35-4FBB-A6FD-CC181B623B82}" type="presOf" srcId="{3575331A-27BC-4C60-8B50-CBD015D860E1}" destId="{6381150F-EAD1-45B4-B8D3-377AC0FC2E3E}" srcOrd="0" destOrd="0" presId="urn:microsoft.com/office/officeart/2018/2/layout/IconVerticalSolidList"/>
    <dgm:cxn modelId="{DFD3F424-3D6A-4845-82C4-0B4B2F9721A3}" srcId="{787B46B9-F13B-4341-9E83-0E5B36DA6013}" destId="{3575331A-27BC-4C60-8B50-CBD015D860E1}" srcOrd="0" destOrd="0" parTransId="{9918C7E7-9ACA-45D3-92B4-6D616CA30AF7}" sibTransId="{29B78C31-82A8-4442-A3FB-1CBDED04D5F4}"/>
    <dgm:cxn modelId="{E195363C-E98D-446E-ADEB-AF63135C486E}" srcId="{787B46B9-F13B-4341-9E83-0E5B36DA6013}" destId="{C88DC292-F045-4711-A02E-5B659EFA30C0}" srcOrd="2" destOrd="0" parTransId="{C9636A34-E855-4A30-B390-2A6D68410BAF}" sibTransId="{5EB98418-A753-4A37-AE2F-CBC08E2C3E72}"/>
    <dgm:cxn modelId="{E920583C-E588-49CD-B016-303C9681F30A}" type="presOf" srcId="{C88DC292-F045-4711-A02E-5B659EFA30C0}" destId="{2D986093-FD96-426D-9FF8-B07B3ADF6206}" srcOrd="0" destOrd="0" presId="urn:microsoft.com/office/officeart/2018/2/layout/IconVerticalSolidList"/>
    <dgm:cxn modelId="{F4CC983C-8CA3-4526-9F76-F9C111B0405F}" type="presOf" srcId="{FF2ECFD6-9734-440A-A680-97D4154953BE}" destId="{1E0DBE5D-C2B9-45BA-A2FD-53B1BC4337D8}" srcOrd="0" destOrd="0" presId="urn:microsoft.com/office/officeart/2018/2/layout/IconVerticalSolidList"/>
    <dgm:cxn modelId="{3B20ECCE-23DD-49E1-8542-42283A7E5EC8}" type="presOf" srcId="{787B46B9-F13B-4341-9E83-0E5B36DA6013}" destId="{6FF791FC-0D6A-4EFF-943C-148E85C4017B}" srcOrd="0" destOrd="0" presId="urn:microsoft.com/office/officeart/2018/2/layout/IconVerticalSolidList"/>
    <dgm:cxn modelId="{792D70F4-4A00-4926-88DD-07A47485974C}" srcId="{787B46B9-F13B-4341-9E83-0E5B36DA6013}" destId="{FF2ECFD6-9734-440A-A680-97D4154953BE}" srcOrd="1" destOrd="0" parTransId="{26CC51EC-D537-4852-9F4E-29D4124FC498}" sibTransId="{B528D905-774C-4B73-8841-DE7378081D1A}"/>
    <dgm:cxn modelId="{9477ECB9-7363-4D8B-899D-8C4783DB7197}" type="presParOf" srcId="{6FF791FC-0D6A-4EFF-943C-148E85C4017B}" destId="{A3E08DFC-D7FD-46A0-9758-0B91D9B9B078}" srcOrd="0" destOrd="0" presId="urn:microsoft.com/office/officeart/2018/2/layout/IconVerticalSolidList"/>
    <dgm:cxn modelId="{7218DAE4-CC80-4E7A-B6FA-C8785BB955C8}" type="presParOf" srcId="{A3E08DFC-D7FD-46A0-9758-0B91D9B9B078}" destId="{F4C27605-FFA2-4251-89D2-6D3FEA058BFD}" srcOrd="0" destOrd="0" presId="urn:microsoft.com/office/officeart/2018/2/layout/IconVerticalSolidList"/>
    <dgm:cxn modelId="{92606689-25CB-4D5F-BDAE-DD609868EB9D}" type="presParOf" srcId="{A3E08DFC-D7FD-46A0-9758-0B91D9B9B078}" destId="{41B0821A-56EE-492C-920D-38F156AF6A01}" srcOrd="1" destOrd="0" presId="urn:microsoft.com/office/officeart/2018/2/layout/IconVerticalSolidList"/>
    <dgm:cxn modelId="{33DA2311-A4F1-448C-9F7F-91FCEB38152A}" type="presParOf" srcId="{A3E08DFC-D7FD-46A0-9758-0B91D9B9B078}" destId="{B6384AF4-216E-484A-9AF8-4C972D5EE337}" srcOrd="2" destOrd="0" presId="urn:microsoft.com/office/officeart/2018/2/layout/IconVerticalSolidList"/>
    <dgm:cxn modelId="{BB516D35-3ACC-4FDC-8615-4D1EB09E1A80}" type="presParOf" srcId="{A3E08DFC-D7FD-46A0-9758-0B91D9B9B078}" destId="{6381150F-EAD1-45B4-B8D3-377AC0FC2E3E}" srcOrd="3" destOrd="0" presId="urn:microsoft.com/office/officeart/2018/2/layout/IconVerticalSolidList"/>
    <dgm:cxn modelId="{5FDB1EA5-3A9C-4CCD-B824-C01673A70B37}" type="presParOf" srcId="{6FF791FC-0D6A-4EFF-943C-148E85C4017B}" destId="{EF25E150-2C7D-4E37-B41A-CDAC99A172EE}" srcOrd="1" destOrd="0" presId="urn:microsoft.com/office/officeart/2018/2/layout/IconVerticalSolidList"/>
    <dgm:cxn modelId="{6374C911-5E3D-409B-B107-6C7851AAFBB9}" type="presParOf" srcId="{6FF791FC-0D6A-4EFF-943C-148E85C4017B}" destId="{D08D8716-14A6-49E9-BFEA-024A98B53734}" srcOrd="2" destOrd="0" presId="urn:microsoft.com/office/officeart/2018/2/layout/IconVerticalSolidList"/>
    <dgm:cxn modelId="{7A711E0F-5DD4-4476-9DA6-2290C4D9A5E4}" type="presParOf" srcId="{D08D8716-14A6-49E9-BFEA-024A98B53734}" destId="{63D8D4C4-DE1D-4B84-83DE-96EE54143494}" srcOrd="0" destOrd="0" presId="urn:microsoft.com/office/officeart/2018/2/layout/IconVerticalSolidList"/>
    <dgm:cxn modelId="{6222689B-83CE-4BAA-8ED9-4364DF986660}" type="presParOf" srcId="{D08D8716-14A6-49E9-BFEA-024A98B53734}" destId="{CA073368-4ED4-4370-A2D7-47C536A2BB0E}" srcOrd="1" destOrd="0" presId="urn:microsoft.com/office/officeart/2018/2/layout/IconVerticalSolidList"/>
    <dgm:cxn modelId="{217A2736-C4AF-464D-AD5B-49DE2F333ABE}" type="presParOf" srcId="{D08D8716-14A6-49E9-BFEA-024A98B53734}" destId="{3B911E67-7E6A-462B-AEEE-56521C05980A}" srcOrd="2" destOrd="0" presId="urn:microsoft.com/office/officeart/2018/2/layout/IconVerticalSolidList"/>
    <dgm:cxn modelId="{688008C5-786A-45C7-AEC7-A4A98C0CF51A}" type="presParOf" srcId="{D08D8716-14A6-49E9-BFEA-024A98B53734}" destId="{1E0DBE5D-C2B9-45BA-A2FD-53B1BC4337D8}" srcOrd="3" destOrd="0" presId="urn:microsoft.com/office/officeart/2018/2/layout/IconVerticalSolidList"/>
    <dgm:cxn modelId="{C21F1F94-389C-43E3-AE05-D5E285BA2B74}" type="presParOf" srcId="{6FF791FC-0D6A-4EFF-943C-148E85C4017B}" destId="{BAFB677C-F0A6-43EE-AD40-FFE8F3E787C1}" srcOrd="3" destOrd="0" presId="urn:microsoft.com/office/officeart/2018/2/layout/IconVerticalSolidList"/>
    <dgm:cxn modelId="{60F74370-39F3-4360-8037-A7781E276125}" type="presParOf" srcId="{6FF791FC-0D6A-4EFF-943C-148E85C4017B}" destId="{E2E56CE6-2E22-4F7A-9D05-4FE7797017C7}" srcOrd="4" destOrd="0" presId="urn:microsoft.com/office/officeart/2018/2/layout/IconVerticalSolidList"/>
    <dgm:cxn modelId="{F427DC2A-38DD-4897-9E96-88BEFEF96071}" type="presParOf" srcId="{E2E56CE6-2E22-4F7A-9D05-4FE7797017C7}" destId="{77192376-064E-4E13-A80D-E36D4CE86B18}" srcOrd="0" destOrd="0" presId="urn:microsoft.com/office/officeart/2018/2/layout/IconVerticalSolidList"/>
    <dgm:cxn modelId="{E5431786-C4D0-4914-AC20-36B2F64639C8}" type="presParOf" srcId="{E2E56CE6-2E22-4F7A-9D05-4FE7797017C7}" destId="{A2034BC8-7238-4E6A-BE19-67C6CE959917}" srcOrd="1" destOrd="0" presId="urn:microsoft.com/office/officeart/2018/2/layout/IconVerticalSolidList"/>
    <dgm:cxn modelId="{803216CD-F6D7-421D-A5C4-6AF5A9CBF7F6}" type="presParOf" srcId="{E2E56CE6-2E22-4F7A-9D05-4FE7797017C7}" destId="{6E39860A-1B95-49D2-B251-BABD9A18FF5C}" srcOrd="2" destOrd="0" presId="urn:microsoft.com/office/officeart/2018/2/layout/IconVerticalSolidList"/>
    <dgm:cxn modelId="{A2FFE7B7-C9EC-4F32-B527-70E16C5A125A}" type="presParOf" srcId="{E2E56CE6-2E22-4F7A-9D05-4FE7797017C7}" destId="{2D986093-FD96-426D-9FF8-B07B3ADF620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DF531F-6FFB-43CD-A326-E1580836F504}"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E2D97953-4E8D-40B1-B825-68F7F4EB99E1}">
      <dgm:prSet/>
      <dgm:spPr/>
      <dgm:t>
        <a:bodyPr/>
        <a:lstStyle/>
        <a:p>
          <a:r>
            <a:rPr lang="en-US"/>
            <a:t>Appropriate Title III services are determined based on the needs of the identified ELs in the private school</a:t>
          </a:r>
        </a:p>
      </dgm:t>
    </dgm:pt>
    <dgm:pt modelId="{B6ACACD6-F820-47F8-ACCA-F3B454C6629A}" type="parTrans" cxnId="{B4986517-A161-4C52-BDB7-9B626C0DE559}">
      <dgm:prSet/>
      <dgm:spPr/>
      <dgm:t>
        <a:bodyPr/>
        <a:lstStyle/>
        <a:p>
          <a:endParaRPr lang="en-US"/>
        </a:p>
      </dgm:t>
    </dgm:pt>
    <dgm:pt modelId="{E15AC801-EBF5-4011-84DA-A71397FC4A7C}" type="sibTrans" cxnId="{B4986517-A161-4C52-BDB7-9B626C0DE559}">
      <dgm:prSet/>
      <dgm:spPr/>
      <dgm:t>
        <a:bodyPr/>
        <a:lstStyle/>
        <a:p>
          <a:endParaRPr lang="en-US"/>
        </a:p>
      </dgm:t>
    </dgm:pt>
    <dgm:pt modelId="{59E9394B-83D7-463A-ACC1-A26E2DEC7B50}">
      <dgm:prSet/>
      <dgm:spPr/>
      <dgm:t>
        <a:bodyPr/>
        <a:lstStyle/>
        <a:p>
          <a:r>
            <a:rPr lang="en-US"/>
            <a:t>All services must be supplemental in nature as well as secular, neutral, and non-ideological </a:t>
          </a:r>
        </a:p>
      </dgm:t>
    </dgm:pt>
    <dgm:pt modelId="{B2D9E683-E71A-4437-A28F-B581643DCF62}" type="parTrans" cxnId="{B1F9D881-53DD-4754-B281-8CA5CB97D8F5}">
      <dgm:prSet/>
      <dgm:spPr/>
      <dgm:t>
        <a:bodyPr/>
        <a:lstStyle/>
        <a:p>
          <a:endParaRPr lang="en-US"/>
        </a:p>
      </dgm:t>
    </dgm:pt>
    <dgm:pt modelId="{5CEE0CC3-41D0-4E84-8A88-177E7488E77F}" type="sibTrans" cxnId="{B1F9D881-53DD-4754-B281-8CA5CB97D8F5}">
      <dgm:prSet/>
      <dgm:spPr/>
      <dgm:t>
        <a:bodyPr/>
        <a:lstStyle/>
        <a:p>
          <a:endParaRPr lang="en-US"/>
        </a:p>
      </dgm:t>
    </dgm:pt>
    <dgm:pt modelId="{9883573B-F5F3-42D9-B040-004753A7C21F}" type="pres">
      <dgm:prSet presAssocID="{59DF531F-6FFB-43CD-A326-E1580836F504}" presName="vert0" presStyleCnt="0">
        <dgm:presLayoutVars>
          <dgm:dir/>
          <dgm:animOne val="branch"/>
          <dgm:animLvl val="lvl"/>
        </dgm:presLayoutVars>
      </dgm:prSet>
      <dgm:spPr/>
    </dgm:pt>
    <dgm:pt modelId="{23D39C40-94BB-4639-90E6-B758BEF2EE2A}" type="pres">
      <dgm:prSet presAssocID="{E2D97953-4E8D-40B1-B825-68F7F4EB99E1}" presName="thickLine" presStyleLbl="alignNode1" presStyleIdx="0" presStyleCnt="2"/>
      <dgm:spPr/>
    </dgm:pt>
    <dgm:pt modelId="{4E268FF7-4CF5-45FF-BBF4-C578D67D9595}" type="pres">
      <dgm:prSet presAssocID="{E2D97953-4E8D-40B1-B825-68F7F4EB99E1}" presName="horz1" presStyleCnt="0"/>
      <dgm:spPr/>
    </dgm:pt>
    <dgm:pt modelId="{C1D16D19-AB98-44E2-86CD-23FF3E247C72}" type="pres">
      <dgm:prSet presAssocID="{E2D97953-4E8D-40B1-B825-68F7F4EB99E1}" presName="tx1" presStyleLbl="revTx" presStyleIdx="0" presStyleCnt="2" custLinFactNeighborX="6788" custLinFactNeighborY="1217"/>
      <dgm:spPr/>
    </dgm:pt>
    <dgm:pt modelId="{7965CAAD-0B8F-4459-AF1C-FB7E4EC0E28D}" type="pres">
      <dgm:prSet presAssocID="{E2D97953-4E8D-40B1-B825-68F7F4EB99E1}" presName="vert1" presStyleCnt="0"/>
      <dgm:spPr/>
    </dgm:pt>
    <dgm:pt modelId="{70BD57E0-3040-47D1-A4E0-54B6595BC534}" type="pres">
      <dgm:prSet presAssocID="{59E9394B-83D7-463A-ACC1-A26E2DEC7B50}" presName="thickLine" presStyleLbl="alignNode1" presStyleIdx="1" presStyleCnt="2"/>
      <dgm:spPr/>
    </dgm:pt>
    <dgm:pt modelId="{23592C17-84B8-466E-AFF1-17135098C686}" type="pres">
      <dgm:prSet presAssocID="{59E9394B-83D7-463A-ACC1-A26E2DEC7B50}" presName="horz1" presStyleCnt="0"/>
      <dgm:spPr/>
    </dgm:pt>
    <dgm:pt modelId="{3CA6BFF1-D3DF-446A-AF9E-9DCED7548EA0}" type="pres">
      <dgm:prSet presAssocID="{59E9394B-83D7-463A-ACC1-A26E2DEC7B50}" presName="tx1" presStyleLbl="revTx" presStyleIdx="1" presStyleCnt="2"/>
      <dgm:spPr/>
    </dgm:pt>
    <dgm:pt modelId="{810B23CA-6B65-400A-A6A5-41B54B5DB09C}" type="pres">
      <dgm:prSet presAssocID="{59E9394B-83D7-463A-ACC1-A26E2DEC7B50}" presName="vert1" presStyleCnt="0"/>
      <dgm:spPr/>
    </dgm:pt>
  </dgm:ptLst>
  <dgm:cxnLst>
    <dgm:cxn modelId="{B4986517-A161-4C52-BDB7-9B626C0DE559}" srcId="{59DF531F-6FFB-43CD-A326-E1580836F504}" destId="{E2D97953-4E8D-40B1-B825-68F7F4EB99E1}" srcOrd="0" destOrd="0" parTransId="{B6ACACD6-F820-47F8-ACCA-F3B454C6629A}" sibTransId="{E15AC801-EBF5-4011-84DA-A71397FC4A7C}"/>
    <dgm:cxn modelId="{B1F9D881-53DD-4754-B281-8CA5CB97D8F5}" srcId="{59DF531F-6FFB-43CD-A326-E1580836F504}" destId="{59E9394B-83D7-463A-ACC1-A26E2DEC7B50}" srcOrd="1" destOrd="0" parTransId="{B2D9E683-E71A-4437-A28F-B581643DCF62}" sibTransId="{5CEE0CC3-41D0-4E84-8A88-177E7488E77F}"/>
    <dgm:cxn modelId="{E4F07F96-1CD1-44A6-8C5A-8BC488579D55}" type="presOf" srcId="{59DF531F-6FFB-43CD-A326-E1580836F504}" destId="{9883573B-F5F3-42D9-B040-004753A7C21F}" srcOrd="0" destOrd="0" presId="urn:microsoft.com/office/officeart/2008/layout/LinedList"/>
    <dgm:cxn modelId="{7CFABD97-624B-41C7-9D68-AF6749DA77BB}" type="presOf" srcId="{E2D97953-4E8D-40B1-B825-68F7F4EB99E1}" destId="{C1D16D19-AB98-44E2-86CD-23FF3E247C72}" srcOrd="0" destOrd="0" presId="urn:microsoft.com/office/officeart/2008/layout/LinedList"/>
    <dgm:cxn modelId="{CE1264B5-9968-4B6C-97C3-8C002D8E2C6E}" type="presOf" srcId="{59E9394B-83D7-463A-ACC1-A26E2DEC7B50}" destId="{3CA6BFF1-D3DF-446A-AF9E-9DCED7548EA0}" srcOrd="0" destOrd="0" presId="urn:microsoft.com/office/officeart/2008/layout/LinedList"/>
    <dgm:cxn modelId="{DD3C1392-856F-460B-9235-0CD20C426256}" type="presParOf" srcId="{9883573B-F5F3-42D9-B040-004753A7C21F}" destId="{23D39C40-94BB-4639-90E6-B758BEF2EE2A}" srcOrd="0" destOrd="0" presId="urn:microsoft.com/office/officeart/2008/layout/LinedList"/>
    <dgm:cxn modelId="{3A718084-C76F-414F-9FD3-64DE00138AD5}" type="presParOf" srcId="{9883573B-F5F3-42D9-B040-004753A7C21F}" destId="{4E268FF7-4CF5-45FF-BBF4-C578D67D9595}" srcOrd="1" destOrd="0" presId="urn:microsoft.com/office/officeart/2008/layout/LinedList"/>
    <dgm:cxn modelId="{89ED886E-D9B9-41B5-975A-5050D0E69D8C}" type="presParOf" srcId="{4E268FF7-4CF5-45FF-BBF4-C578D67D9595}" destId="{C1D16D19-AB98-44E2-86CD-23FF3E247C72}" srcOrd="0" destOrd="0" presId="urn:microsoft.com/office/officeart/2008/layout/LinedList"/>
    <dgm:cxn modelId="{333627F9-8150-479D-B2D6-7F3A8A03C051}" type="presParOf" srcId="{4E268FF7-4CF5-45FF-BBF4-C578D67D9595}" destId="{7965CAAD-0B8F-4459-AF1C-FB7E4EC0E28D}" srcOrd="1" destOrd="0" presId="urn:microsoft.com/office/officeart/2008/layout/LinedList"/>
    <dgm:cxn modelId="{BE2008C1-16D5-4057-8A0D-F0641294D401}" type="presParOf" srcId="{9883573B-F5F3-42D9-B040-004753A7C21F}" destId="{70BD57E0-3040-47D1-A4E0-54B6595BC534}" srcOrd="2" destOrd="0" presId="urn:microsoft.com/office/officeart/2008/layout/LinedList"/>
    <dgm:cxn modelId="{AB60B85F-E300-4B1F-A8F2-92B4E207F87B}" type="presParOf" srcId="{9883573B-F5F3-42D9-B040-004753A7C21F}" destId="{23592C17-84B8-466E-AFF1-17135098C686}" srcOrd="3" destOrd="0" presId="urn:microsoft.com/office/officeart/2008/layout/LinedList"/>
    <dgm:cxn modelId="{1E2E0D74-EE58-4C11-AD2A-CDE1FF8EABA1}" type="presParOf" srcId="{23592C17-84B8-466E-AFF1-17135098C686}" destId="{3CA6BFF1-D3DF-446A-AF9E-9DCED7548EA0}" srcOrd="0" destOrd="0" presId="urn:microsoft.com/office/officeart/2008/layout/LinedList"/>
    <dgm:cxn modelId="{5DF8BBA8-E7B4-44D1-AFEA-B78F548C49F7}" type="presParOf" srcId="{23592C17-84B8-466E-AFF1-17135098C686}" destId="{810B23CA-6B65-400A-A6A5-41B54B5DB09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F1163-C6FE-4CEA-AF82-13FE83E16E56}">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12B3C-2A9A-462B-916F-0F8E0326382D}">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ZONED FOR A TITLE I PUBLIC SCHOOL</a:t>
          </a:r>
        </a:p>
      </dsp:txBody>
      <dsp:txXfrm>
        <a:off x="559800" y="3022743"/>
        <a:ext cx="4320000" cy="720000"/>
      </dsp:txXfrm>
    </dsp:sp>
    <dsp:sp modelId="{2A314A2E-FD42-4E6B-9069-134F99BBCB6C}">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D4FD5-7E22-4C1D-A8CA-3F3B343B4DF3}">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ACADEMIC NEED</a:t>
          </a:r>
        </a:p>
      </dsp:txBody>
      <dsp:txXfrm>
        <a:off x="5635800" y="3022743"/>
        <a:ext cx="432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36FA5-70BE-4530-8759-09DA961315BA}">
      <dsp:nvSpPr>
        <dsp:cNvPr id="0" name=""/>
        <dsp:cNvSpPr/>
      </dsp:nvSpPr>
      <dsp:spPr>
        <a:xfrm>
          <a:off x="0" y="26016"/>
          <a:ext cx="5901006" cy="1858106"/>
        </a:xfrm>
        <a:prstGeom prst="roundRect">
          <a:avLst/>
        </a:prstGeom>
        <a:blipFill rotWithShape="1">
          <a:blip xmlns:r="http://schemas.openxmlformats.org/officeDocument/2006/relationships" r:embed="rId1">
            <a:duotone>
              <a:schemeClr val="accent5">
                <a:hueOff val="0"/>
                <a:satOff val="0"/>
                <a:lumOff val="0"/>
                <a:alphaOff val="0"/>
                <a:shade val="36000"/>
                <a:satMod val="120000"/>
              </a:schemeClr>
              <a:schemeClr val="accent5">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ELs and/or immigrant children and youth</a:t>
          </a:r>
        </a:p>
      </dsp:txBody>
      <dsp:txXfrm>
        <a:off x="90705" y="116721"/>
        <a:ext cx="5719596" cy="1676696"/>
      </dsp:txXfrm>
    </dsp:sp>
    <dsp:sp modelId="{DAFD9493-924E-4DEA-A5FA-093A0FE81614}">
      <dsp:nvSpPr>
        <dsp:cNvPr id="0" name=""/>
        <dsp:cNvSpPr/>
      </dsp:nvSpPr>
      <dsp:spPr>
        <a:xfrm>
          <a:off x="0" y="1984922"/>
          <a:ext cx="5901006" cy="1858106"/>
        </a:xfrm>
        <a:prstGeom prst="roundRect">
          <a:avLst/>
        </a:prstGeom>
        <a:blipFill rotWithShape="1">
          <a:blip xmlns:r="http://schemas.openxmlformats.org/officeDocument/2006/relationships" r:embed="rId1">
            <a:duotone>
              <a:schemeClr val="accent5">
                <a:hueOff val="-10661560"/>
                <a:satOff val="6060"/>
                <a:lumOff val="-5000"/>
                <a:alphaOff val="0"/>
                <a:shade val="36000"/>
                <a:satMod val="120000"/>
              </a:schemeClr>
              <a:schemeClr val="accent5">
                <a:hueOff val="-10661560"/>
                <a:satOff val="6060"/>
                <a:lumOff val="-500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Teachers of ELs and/or immigrant children and youth</a:t>
          </a:r>
        </a:p>
      </dsp:txBody>
      <dsp:txXfrm>
        <a:off x="90705" y="2075627"/>
        <a:ext cx="5719596" cy="1676696"/>
      </dsp:txXfrm>
    </dsp:sp>
    <dsp:sp modelId="{F65D688C-78DC-4A65-A213-C4F75EC6A1BE}">
      <dsp:nvSpPr>
        <dsp:cNvPr id="0" name=""/>
        <dsp:cNvSpPr/>
      </dsp:nvSpPr>
      <dsp:spPr>
        <a:xfrm>
          <a:off x="0" y="3943828"/>
          <a:ext cx="5901006" cy="1858106"/>
        </a:xfrm>
        <a:prstGeom prst="roundRect">
          <a:avLst/>
        </a:prstGeom>
        <a:blipFill rotWithShape="1">
          <a:blip xmlns:r="http://schemas.openxmlformats.org/officeDocument/2006/relationships" r:embed="rId1">
            <a:duotone>
              <a:schemeClr val="accent5">
                <a:hueOff val="-21323121"/>
                <a:satOff val="12119"/>
                <a:lumOff val="-10000"/>
                <a:alphaOff val="0"/>
                <a:shade val="36000"/>
                <a:satMod val="120000"/>
              </a:schemeClr>
              <a:schemeClr val="accent5">
                <a:hueOff val="-21323121"/>
                <a:satOff val="12119"/>
                <a:lumOff val="-1000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Other educational personnel</a:t>
          </a:r>
        </a:p>
      </dsp:txBody>
      <dsp:txXfrm>
        <a:off x="90705" y="4034533"/>
        <a:ext cx="5719596" cy="16766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EE9E4-A7A8-4511-9510-F8CE3D09B677}">
      <dsp:nvSpPr>
        <dsp:cNvPr id="0" name=""/>
        <dsp:cNvSpPr/>
      </dsp:nvSpPr>
      <dsp:spPr>
        <a:xfrm>
          <a:off x="581501" y="2044"/>
          <a:ext cx="2779811" cy="16678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a:t>Dunedin Elementary</a:t>
          </a:r>
          <a:endParaRPr lang="en-US" sz="3400" kern="1200"/>
        </a:p>
      </dsp:txBody>
      <dsp:txXfrm>
        <a:off x="581501" y="2044"/>
        <a:ext cx="2779811" cy="1667887"/>
      </dsp:txXfrm>
    </dsp:sp>
    <dsp:sp modelId="{D6EDF465-7841-4877-99A4-AC00A6C80050}">
      <dsp:nvSpPr>
        <dsp:cNvPr id="0" name=""/>
        <dsp:cNvSpPr/>
      </dsp:nvSpPr>
      <dsp:spPr>
        <a:xfrm>
          <a:off x="3639294" y="2044"/>
          <a:ext cx="2779811" cy="16678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a:t>Eisenhower Elementary</a:t>
          </a:r>
          <a:endParaRPr lang="en-US" sz="3400" kern="1200"/>
        </a:p>
      </dsp:txBody>
      <dsp:txXfrm>
        <a:off x="3639294" y="2044"/>
        <a:ext cx="2779811" cy="1667887"/>
      </dsp:txXfrm>
    </dsp:sp>
    <dsp:sp modelId="{57D1BF18-3CC3-48B6-82CA-56B109B4738F}">
      <dsp:nvSpPr>
        <dsp:cNvPr id="0" name=""/>
        <dsp:cNvSpPr/>
      </dsp:nvSpPr>
      <dsp:spPr>
        <a:xfrm>
          <a:off x="6697087" y="2044"/>
          <a:ext cx="2779811" cy="16678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dirty="0"/>
            <a:t>Gulfport Montessori</a:t>
          </a:r>
          <a:endParaRPr lang="en-US" sz="3400" kern="1200" dirty="0"/>
        </a:p>
      </dsp:txBody>
      <dsp:txXfrm>
        <a:off x="6697087" y="2044"/>
        <a:ext cx="2779811" cy="1667887"/>
      </dsp:txXfrm>
    </dsp:sp>
    <dsp:sp modelId="{9075258B-AC82-4897-AFDA-6D9C99B8ABB3}">
      <dsp:nvSpPr>
        <dsp:cNvPr id="0" name=""/>
        <dsp:cNvSpPr/>
      </dsp:nvSpPr>
      <dsp:spPr>
        <a:xfrm>
          <a:off x="581501" y="1947913"/>
          <a:ext cx="2779811" cy="16678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dirty="0"/>
            <a:t>High Point Elementary</a:t>
          </a:r>
          <a:endParaRPr lang="en-US" sz="3400" kern="1200" dirty="0"/>
        </a:p>
      </dsp:txBody>
      <dsp:txXfrm>
        <a:off x="581501" y="1947913"/>
        <a:ext cx="2779811" cy="1667887"/>
      </dsp:txXfrm>
    </dsp:sp>
    <dsp:sp modelId="{DD931FE8-F735-4F0A-98BE-6D78FB915BE8}">
      <dsp:nvSpPr>
        <dsp:cNvPr id="0" name=""/>
        <dsp:cNvSpPr/>
      </dsp:nvSpPr>
      <dsp:spPr>
        <a:xfrm>
          <a:off x="3639294" y="1947913"/>
          <a:ext cx="2779811" cy="16678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a:t>New Heights Elementary</a:t>
          </a:r>
          <a:endParaRPr lang="en-US" sz="3400" kern="1200"/>
        </a:p>
      </dsp:txBody>
      <dsp:txXfrm>
        <a:off x="3639294" y="1947913"/>
        <a:ext cx="2779811" cy="1667887"/>
      </dsp:txXfrm>
    </dsp:sp>
    <dsp:sp modelId="{537B514D-314A-4E16-8ABD-D2320A81F8D1}">
      <dsp:nvSpPr>
        <dsp:cNvPr id="0" name=""/>
        <dsp:cNvSpPr/>
      </dsp:nvSpPr>
      <dsp:spPr>
        <a:xfrm>
          <a:off x="6697087" y="1947913"/>
          <a:ext cx="2779811" cy="16678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i="0" kern="1200"/>
            <a:t>74th Street Elementary</a:t>
          </a:r>
          <a:endParaRPr lang="en-US" sz="3400" kern="1200"/>
        </a:p>
      </dsp:txBody>
      <dsp:txXfrm>
        <a:off x="6697087" y="1947913"/>
        <a:ext cx="2779811" cy="16678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428CE-DABC-4A1C-9F95-05D5B0465508}">
      <dsp:nvSpPr>
        <dsp:cNvPr id="0" name=""/>
        <dsp:cNvSpPr/>
      </dsp:nvSpPr>
      <dsp:spPr>
        <a:xfrm>
          <a:off x="759944" y="1158"/>
          <a:ext cx="3681160" cy="22086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Submitted to Special Projects for approval </a:t>
          </a:r>
          <a:r>
            <a:rPr lang="en-US" sz="2600" u="sng" kern="1200"/>
            <a:t>prior to implementing activities or purchasing resources</a:t>
          </a:r>
          <a:endParaRPr lang="en-US" sz="2600" kern="1200"/>
        </a:p>
      </dsp:txBody>
      <dsp:txXfrm>
        <a:off x="759944" y="1158"/>
        <a:ext cx="3681160" cy="2208696"/>
      </dsp:txXfrm>
    </dsp:sp>
    <dsp:sp modelId="{EC6D5B8D-D2D5-463E-964F-CB76474E1B89}">
      <dsp:nvSpPr>
        <dsp:cNvPr id="0" name=""/>
        <dsp:cNvSpPr/>
      </dsp:nvSpPr>
      <dsp:spPr>
        <a:xfrm>
          <a:off x="4809221" y="1158"/>
          <a:ext cx="3681160" cy="2208696"/>
        </a:xfrm>
        <a:prstGeom prst="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Must be aligned to needs assessment</a:t>
          </a:r>
        </a:p>
      </dsp:txBody>
      <dsp:txXfrm>
        <a:off x="4809221" y="1158"/>
        <a:ext cx="3681160" cy="2208696"/>
      </dsp:txXfrm>
    </dsp:sp>
    <dsp:sp modelId="{008EC229-5A5D-49F0-9E23-C8022B7186FA}">
      <dsp:nvSpPr>
        <dsp:cNvPr id="0" name=""/>
        <dsp:cNvSpPr/>
      </dsp:nvSpPr>
      <dsp:spPr>
        <a:xfrm>
          <a:off x="759944" y="2577971"/>
          <a:ext cx="3681160" cy="2208696"/>
        </a:xfrm>
        <a:prstGeom prst="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May be updated throughout the school year</a:t>
          </a:r>
        </a:p>
      </dsp:txBody>
      <dsp:txXfrm>
        <a:off x="759944" y="2577971"/>
        <a:ext cx="3681160" cy="2208696"/>
      </dsp:txXfrm>
    </dsp:sp>
    <dsp:sp modelId="{E5A1CCD8-658F-48FF-AC1B-9304377E0D8E}">
      <dsp:nvSpPr>
        <dsp:cNvPr id="0" name=""/>
        <dsp:cNvSpPr/>
      </dsp:nvSpPr>
      <dsp:spPr>
        <a:xfrm>
          <a:off x="4809221" y="2577971"/>
          <a:ext cx="3681160" cy="2208696"/>
        </a:xfrm>
        <a:prstGeom prst="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Every attempt is made to review and approve plans within 48 hours of receipt.</a:t>
          </a:r>
        </a:p>
      </dsp:txBody>
      <dsp:txXfrm>
        <a:off x="4809221" y="2577971"/>
        <a:ext cx="3681160" cy="22086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F217E-30E5-4539-9122-1D1DB1036B44}">
      <dsp:nvSpPr>
        <dsp:cNvPr id="0" name=""/>
        <dsp:cNvSpPr/>
      </dsp:nvSpPr>
      <dsp:spPr>
        <a:xfrm>
          <a:off x="0" y="146207"/>
          <a:ext cx="9271590" cy="2021759"/>
        </a:xfrm>
        <a:prstGeom prst="round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Travel and registration expenses incurred by private school staff to attend conferences or participate in other professional development activities that enhance and expand knowledge and skills will be reimbursed from Title II and Title IV funds </a:t>
          </a:r>
          <a:r>
            <a:rPr lang="en-US" sz="2400" i="1" u="sng" kern="1200"/>
            <a:t>to individual travelers, but not to private</a:t>
          </a:r>
          <a:r>
            <a:rPr lang="en-US" sz="2400" i="1" kern="1200"/>
            <a:t> </a:t>
          </a:r>
          <a:r>
            <a:rPr lang="en-US" sz="2400" i="1" u="sng" kern="1200"/>
            <a:t>schools</a:t>
          </a:r>
          <a:r>
            <a:rPr lang="en-US" sz="2400" kern="1200"/>
            <a:t>. </a:t>
          </a:r>
        </a:p>
      </dsp:txBody>
      <dsp:txXfrm>
        <a:off x="98694" y="244901"/>
        <a:ext cx="9074202" cy="1824371"/>
      </dsp:txXfrm>
    </dsp:sp>
    <dsp:sp modelId="{6F0C74DA-78A3-4261-9B31-826BC3320FA2}">
      <dsp:nvSpPr>
        <dsp:cNvPr id="0" name=""/>
        <dsp:cNvSpPr/>
      </dsp:nvSpPr>
      <dsp:spPr>
        <a:xfrm>
          <a:off x="0" y="2237087"/>
          <a:ext cx="9271590" cy="2021759"/>
        </a:xfrm>
        <a:prstGeom prst="roundRect">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Travelers must complete and submit a Pinellas County Schools travel reimbursement form to the private school administrator for approval signature, and forward to the Federal Projects office for review and authorization of expenses. </a:t>
          </a:r>
        </a:p>
      </dsp:txBody>
      <dsp:txXfrm>
        <a:off x="98694" y="2335781"/>
        <a:ext cx="9074202" cy="18243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DA3C6-D9A0-4C3C-AD18-BABCA57A6EF1}">
      <dsp:nvSpPr>
        <dsp:cNvPr id="0" name=""/>
        <dsp:cNvSpPr/>
      </dsp:nvSpPr>
      <dsp:spPr>
        <a:xfrm>
          <a:off x="0" y="0"/>
          <a:ext cx="9369159" cy="4801726"/>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For contracted services that </a:t>
          </a:r>
          <a:r>
            <a:rPr lang="en-US" sz="2500" b="1" u="sng" kern="1200">
              <a:solidFill>
                <a:schemeClr val="tx1"/>
              </a:solidFill>
            </a:rPr>
            <a:t>do not exceed $3,000 </a:t>
          </a:r>
          <a:r>
            <a:rPr lang="en-US" sz="2500" kern="1200">
              <a:solidFill>
                <a:schemeClr val="tx1"/>
              </a:solidFill>
            </a:rPr>
            <a:t>per full day of service, a contract shall be submitted for review at the time of the request. If a contract is not available to submit for review at the time of the request, a detailed scope of work or proposed contract of services must be provided. The submission must include a </a:t>
          </a:r>
          <a:r>
            <a:rPr lang="en-US" sz="2500" b="1" u="sng" kern="1200">
              <a:solidFill>
                <a:schemeClr val="tx1"/>
              </a:solidFill>
            </a:rPr>
            <a:t>purpose, rationale, projected number of individuals to be served and a cost breakdown of the services </a:t>
          </a:r>
          <a:r>
            <a:rPr lang="en-US" sz="2500" kern="1200">
              <a:solidFill>
                <a:schemeClr val="tx1"/>
              </a:solidFill>
            </a:rPr>
            <a:t>to be performed to determine if the request is allowable, reasonable and necessary. Materials to support the services may be requested as an additional expense.</a:t>
          </a:r>
          <a:r>
            <a:rPr lang="en-US" sz="2500" b="1" kern="1200">
              <a:solidFill>
                <a:schemeClr val="tx1"/>
              </a:solidFill>
            </a:rPr>
            <a:t> Any contracted service requested in excess of $3,000 per full day of service, including travel, will be presumed unreasonable.</a:t>
          </a:r>
        </a:p>
      </dsp:txBody>
      <dsp:txXfrm>
        <a:off x="0" y="0"/>
        <a:ext cx="9369159" cy="48017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351DE-00DC-459A-BD2A-52D46F7301A0}">
      <dsp:nvSpPr>
        <dsp:cNvPr id="0" name=""/>
        <dsp:cNvSpPr/>
      </dsp:nvSpPr>
      <dsp:spPr>
        <a:xfrm>
          <a:off x="0" y="65377"/>
          <a:ext cx="6420464" cy="1856899"/>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No waiver of the 15% Technology Cap for 2022-23.</a:t>
          </a:r>
        </a:p>
      </dsp:txBody>
      <dsp:txXfrm>
        <a:off x="90646" y="156023"/>
        <a:ext cx="6239172" cy="1675607"/>
      </dsp:txXfrm>
    </dsp:sp>
    <dsp:sp modelId="{11BA8449-D0EB-4021-82E3-EC320CFCBA1F}">
      <dsp:nvSpPr>
        <dsp:cNvPr id="0" name=""/>
        <dsp:cNvSpPr/>
      </dsp:nvSpPr>
      <dsp:spPr>
        <a:xfrm>
          <a:off x="0" y="2000037"/>
          <a:ext cx="6420464" cy="1856899"/>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No more than 15% of funds for the effective use of technology category for hardware, software, or digital content.</a:t>
          </a:r>
        </a:p>
      </dsp:txBody>
      <dsp:txXfrm>
        <a:off x="90646" y="2090683"/>
        <a:ext cx="6239172" cy="16756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98E69-AC20-446A-AA43-E894A1BE1C5A}">
      <dsp:nvSpPr>
        <dsp:cNvPr id="0" name=""/>
        <dsp:cNvSpPr/>
      </dsp:nvSpPr>
      <dsp:spPr>
        <a:xfrm>
          <a:off x="47148" y="1691"/>
          <a:ext cx="3113782" cy="18682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End of September/October- Save the date for the fall consultation will be sent out</a:t>
          </a:r>
          <a:endParaRPr lang="en-US" sz="2200" kern="1200"/>
        </a:p>
      </dsp:txBody>
      <dsp:txXfrm>
        <a:off x="47148" y="1691"/>
        <a:ext cx="3113782" cy="1868269"/>
      </dsp:txXfrm>
    </dsp:sp>
    <dsp:sp modelId="{972E7C16-864A-402E-9744-71257E7D6FF9}">
      <dsp:nvSpPr>
        <dsp:cNvPr id="0" name=""/>
        <dsp:cNvSpPr/>
      </dsp:nvSpPr>
      <dsp:spPr>
        <a:xfrm>
          <a:off x="3472308" y="1691"/>
          <a:ext cx="3113782" cy="18682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October- Fall Consultation Meeting</a:t>
          </a:r>
          <a:endParaRPr lang="en-US" sz="2200" kern="1200"/>
        </a:p>
      </dsp:txBody>
      <dsp:txXfrm>
        <a:off x="3472308" y="1691"/>
        <a:ext cx="3113782" cy="1868269"/>
      </dsp:txXfrm>
    </dsp:sp>
    <dsp:sp modelId="{E96F8A58-3E58-4818-8F97-61DD69A999EF}">
      <dsp:nvSpPr>
        <dsp:cNvPr id="0" name=""/>
        <dsp:cNvSpPr/>
      </dsp:nvSpPr>
      <dsp:spPr>
        <a:xfrm>
          <a:off x="6897469" y="1691"/>
          <a:ext cx="3113782" cy="18682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December</a:t>
          </a:r>
        </a:p>
        <a:p>
          <a:pPr marL="0" lvl="0" indent="0" algn="ctr" defTabSz="977900">
            <a:lnSpc>
              <a:spcPct val="90000"/>
            </a:lnSpc>
            <a:spcBef>
              <a:spcPct val="0"/>
            </a:spcBef>
            <a:spcAft>
              <a:spcPct val="35000"/>
            </a:spcAft>
            <a:buNone/>
          </a:pPr>
          <a:r>
            <a:rPr lang="en-US" sz="2200" b="1" kern="1200" dirty="0"/>
            <a:t>Intent to Participate will be sent out</a:t>
          </a:r>
          <a:endParaRPr lang="en-US" sz="2200" kern="1200" dirty="0"/>
        </a:p>
      </dsp:txBody>
      <dsp:txXfrm>
        <a:off x="6897469" y="1691"/>
        <a:ext cx="3113782" cy="1868269"/>
      </dsp:txXfrm>
    </dsp:sp>
    <dsp:sp modelId="{10E629CE-394F-479E-9988-37A780DBBC12}">
      <dsp:nvSpPr>
        <dsp:cNvPr id="0" name=""/>
        <dsp:cNvSpPr/>
      </dsp:nvSpPr>
      <dsp:spPr>
        <a:xfrm>
          <a:off x="47148" y="2181339"/>
          <a:ext cx="3113782" cy="18682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January</a:t>
          </a:r>
        </a:p>
        <a:p>
          <a:pPr marL="0" lvl="0" indent="0" algn="ctr" defTabSz="977900">
            <a:lnSpc>
              <a:spcPct val="90000"/>
            </a:lnSpc>
            <a:spcBef>
              <a:spcPct val="0"/>
            </a:spcBef>
            <a:spcAft>
              <a:spcPct val="35000"/>
            </a:spcAft>
            <a:buNone/>
          </a:pPr>
          <a:r>
            <a:rPr lang="en-US" sz="2200" b="1" kern="1200" dirty="0"/>
            <a:t>Intent to Participate will be due to PCS</a:t>
          </a:r>
          <a:endParaRPr lang="en-US" sz="2200" kern="1200" dirty="0"/>
        </a:p>
      </dsp:txBody>
      <dsp:txXfrm>
        <a:off x="47148" y="2181339"/>
        <a:ext cx="3113782" cy="1868269"/>
      </dsp:txXfrm>
    </dsp:sp>
    <dsp:sp modelId="{C90BCF91-70D9-49F7-9D87-5933BA6F17AE}">
      <dsp:nvSpPr>
        <dsp:cNvPr id="0" name=""/>
        <dsp:cNvSpPr/>
      </dsp:nvSpPr>
      <dsp:spPr>
        <a:xfrm>
          <a:off x="3472308" y="2181339"/>
          <a:ext cx="3113782" cy="18682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February- Save the date for the spring consultation </a:t>
          </a:r>
          <a:endParaRPr lang="en-US" sz="2200" kern="1200"/>
        </a:p>
      </dsp:txBody>
      <dsp:txXfrm>
        <a:off x="3472308" y="2181339"/>
        <a:ext cx="3113782" cy="1868269"/>
      </dsp:txXfrm>
    </dsp:sp>
    <dsp:sp modelId="{1341A336-E336-4335-BA70-88E0FB58944F}">
      <dsp:nvSpPr>
        <dsp:cNvPr id="0" name=""/>
        <dsp:cNvSpPr/>
      </dsp:nvSpPr>
      <dsp:spPr>
        <a:xfrm>
          <a:off x="6897469" y="2181339"/>
          <a:ext cx="3113782" cy="18682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March</a:t>
          </a:r>
        </a:p>
        <a:p>
          <a:pPr marL="0" lvl="0" indent="0" algn="ctr" defTabSz="977900">
            <a:lnSpc>
              <a:spcPct val="90000"/>
            </a:lnSpc>
            <a:spcBef>
              <a:spcPct val="0"/>
            </a:spcBef>
            <a:spcAft>
              <a:spcPct val="35000"/>
            </a:spcAft>
            <a:buNone/>
          </a:pPr>
          <a:r>
            <a:rPr lang="en-US" sz="2200" b="1" kern="1200" dirty="0"/>
            <a:t>Spring Consultation Meeting</a:t>
          </a:r>
          <a:endParaRPr lang="en-US" sz="2200" kern="1200" dirty="0"/>
        </a:p>
      </dsp:txBody>
      <dsp:txXfrm>
        <a:off x="6897469" y="2181339"/>
        <a:ext cx="3113782" cy="186826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EB1A7-FB29-47C3-A28E-3F74144D85FE}">
      <dsp:nvSpPr>
        <dsp:cNvPr id="0" name=""/>
        <dsp:cNvSpPr/>
      </dsp:nvSpPr>
      <dsp:spPr>
        <a:xfrm>
          <a:off x="0" y="14177"/>
          <a:ext cx="4754563"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b="1" kern="1200"/>
            <a:t>Questions</a:t>
          </a:r>
          <a:endParaRPr lang="en-US" sz="5200" kern="1200"/>
        </a:p>
      </dsp:txBody>
      <dsp:txXfrm>
        <a:off x="59399" y="73576"/>
        <a:ext cx="4635765" cy="1098002"/>
      </dsp:txXfrm>
    </dsp:sp>
    <dsp:sp modelId="{61BD93FB-B7A8-4202-BA35-FBE79CE57BCD}">
      <dsp:nvSpPr>
        <dsp:cNvPr id="0" name=""/>
        <dsp:cNvSpPr/>
      </dsp:nvSpPr>
      <dsp:spPr>
        <a:xfrm>
          <a:off x="0" y="1380737"/>
          <a:ext cx="4754563"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b="1" kern="1200"/>
            <a:t>Concerns</a:t>
          </a:r>
          <a:endParaRPr lang="en-US" sz="5200" kern="1200"/>
        </a:p>
      </dsp:txBody>
      <dsp:txXfrm>
        <a:off x="59399" y="1440136"/>
        <a:ext cx="4635765" cy="1098002"/>
      </dsp:txXfrm>
    </dsp:sp>
    <dsp:sp modelId="{22105554-E38E-4A02-8108-E683D1D160A0}">
      <dsp:nvSpPr>
        <dsp:cNvPr id="0" name=""/>
        <dsp:cNvSpPr/>
      </dsp:nvSpPr>
      <dsp:spPr>
        <a:xfrm>
          <a:off x="0" y="2747297"/>
          <a:ext cx="4754563"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b="1" kern="1200"/>
            <a:t>Comments</a:t>
          </a:r>
          <a:endParaRPr lang="en-US" sz="5200" kern="1200"/>
        </a:p>
      </dsp:txBody>
      <dsp:txXfrm>
        <a:off x="59399" y="2806696"/>
        <a:ext cx="4635765"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9C177-275B-4870-808D-498A2136C33F}">
      <dsp:nvSpPr>
        <dsp:cNvPr id="0" name=""/>
        <dsp:cNvSpPr/>
      </dsp:nvSpPr>
      <dsp:spPr>
        <a:xfrm>
          <a:off x="438190" y="-148255"/>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B35DA3-8DEC-4F10-B330-7B476A7D797F}">
      <dsp:nvSpPr>
        <dsp:cNvPr id="0" name=""/>
        <dsp:cNvSpPr/>
      </dsp:nvSpPr>
      <dsp:spPr>
        <a:xfrm>
          <a:off x="938810" y="3273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Supplement the educational services provided by the private school</a:t>
          </a:r>
        </a:p>
      </dsp:txBody>
      <dsp:txXfrm>
        <a:off x="1022607" y="411130"/>
        <a:ext cx="4337991" cy="2693452"/>
      </dsp:txXfrm>
    </dsp:sp>
    <dsp:sp modelId="{CF69732A-41F0-401D-B2F7-C0F3F826A590}">
      <dsp:nvSpPr>
        <dsp:cNvPr id="0" name=""/>
        <dsp:cNvSpPr/>
      </dsp:nvSpPr>
      <dsp:spPr>
        <a:xfrm>
          <a:off x="5245254" y="16966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1F82E7-E750-4D43-BA5F-1859E314FB8C}">
      <dsp:nvSpPr>
        <dsp:cNvPr id="0" name=""/>
        <dsp:cNvSpPr/>
      </dsp:nvSpPr>
      <dsp:spPr>
        <a:xfrm>
          <a:off x="5745875" y="64525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Must be secular, neutral, and non-ideological</a:t>
          </a:r>
        </a:p>
      </dsp:txBody>
      <dsp:txXfrm>
        <a:off x="5829672" y="729050"/>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9E102-14CA-4FBC-BB9A-BB16AA38EAAF}">
      <dsp:nvSpPr>
        <dsp:cNvPr id="0" name=""/>
        <dsp:cNvSpPr/>
      </dsp:nvSpPr>
      <dsp:spPr>
        <a:xfrm>
          <a:off x="518293" y="3292"/>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Instructional small group Reading </a:t>
          </a:r>
        </a:p>
        <a:p>
          <a:pPr marL="0" lvl="0" indent="0" algn="ctr" defTabSz="711200">
            <a:lnSpc>
              <a:spcPct val="90000"/>
            </a:lnSpc>
            <a:spcBef>
              <a:spcPct val="0"/>
            </a:spcBef>
            <a:spcAft>
              <a:spcPct val="35000"/>
            </a:spcAft>
            <a:buNone/>
          </a:pPr>
          <a:r>
            <a:rPr lang="en-US" sz="1600" kern="1200" dirty="0"/>
            <a:t>and /or Math</a:t>
          </a:r>
        </a:p>
      </dsp:txBody>
      <dsp:txXfrm>
        <a:off x="518293" y="3292"/>
        <a:ext cx="1813360" cy="1088016"/>
      </dsp:txXfrm>
    </dsp:sp>
    <dsp:sp modelId="{1ECAA7C9-1C37-4C46-8F15-0FFA47CFA38C}">
      <dsp:nvSpPr>
        <dsp:cNvPr id="0" name=""/>
        <dsp:cNvSpPr/>
      </dsp:nvSpPr>
      <dsp:spPr>
        <a:xfrm>
          <a:off x="2512990" y="3292"/>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Extended learning</a:t>
          </a:r>
        </a:p>
      </dsp:txBody>
      <dsp:txXfrm>
        <a:off x="2512990" y="3292"/>
        <a:ext cx="1813360" cy="1088016"/>
      </dsp:txXfrm>
    </dsp:sp>
    <dsp:sp modelId="{F82E0AA8-A516-40CB-9515-BE46972D6210}">
      <dsp:nvSpPr>
        <dsp:cNvPr id="0" name=""/>
        <dsp:cNvSpPr/>
      </dsp:nvSpPr>
      <dsp:spPr>
        <a:xfrm>
          <a:off x="4507686" y="3292"/>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Mentoring programs</a:t>
          </a:r>
        </a:p>
      </dsp:txBody>
      <dsp:txXfrm>
        <a:off x="4507686" y="3292"/>
        <a:ext cx="1813360" cy="1088016"/>
      </dsp:txXfrm>
    </dsp:sp>
    <dsp:sp modelId="{5EEDBE48-9D3E-44BB-ACEB-929AA7A0AE32}">
      <dsp:nvSpPr>
        <dsp:cNvPr id="0" name=""/>
        <dsp:cNvSpPr/>
      </dsp:nvSpPr>
      <dsp:spPr>
        <a:xfrm>
          <a:off x="518293" y="1272644"/>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Academic counseling </a:t>
          </a:r>
        </a:p>
      </dsp:txBody>
      <dsp:txXfrm>
        <a:off x="518293" y="1272644"/>
        <a:ext cx="1813360" cy="1088016"/>
      </dsp:txXfrm>
    </dsp:sp>
    <dsp:sp modelId="{05BCA48C-7CFB-425C-AE62-44FBB66A9C14}">
      <dsp:nvSpPr>
        <dsp:cNvPr id="0" name=""/>
        <dsp:cNvSpPr/>
      </dsp:nvSpPr>
      <dsp:spPr>
        <a:xfrm>
          <a:off x="2512990" y="1272644"/>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Computer-assisted instruction</a:t>
          </a:r>
        </a:p>
      </dsp:txBody>
      <dsp:txXfrm>
        <a:off x="2512990" y="1272644"/>
        <a:ext cx="1813360" cy="1088016"/>
      </dsp:txXfrm>
    </dsp:sp>
    <dsp:sp modelId="{10AC3AE9-7723-4B63-A431-9CBE1A3284AD}">
      <dsp:nvSpPr>
        <dsp:cNvPr id="0" name=""/>
        <dsp:cNvSpPr/>
      </dsp:nvSpPr>
      <dsp:spPr>
        <a:xfrm>
          <a:off x="4507686" y="1272644"/>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Summer programs</a:t>
          </a:r>
        </a:p>
      </dsp:txBody>
      <dsp:txXfrm>
        <a:off x="4507686" y="1272644"/>
        <a:ext cx="1813360" cy="1088016"/>
      </dsp:txXfrm>
    </dsp:sp>
    <dsp:sp modelId="{6A0059A8-815A-4C02-8761-4B28CEE7AE0B}">
      <dsp:nvSpPr>
        <dsp:cNvPr id="0" name=""/>
        <dsp:cNvSpPr/>
      </dsp:nvSpPr>
      <dsp:spPr>
        <a:xfrm>
          <a:off x="1515642" y="2541996"/>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Professional development workshops for teachers</a:t>
          </a:r>
        </a:p>
      </dsp:txBody>
      <dsp:txXfrm>
        <a:off x="1515642" y="2541996"/>
        <a:ext cx="1813360" cy="1088016"/>
      </dsp:txXfrm>
    </dsp:sp>
    <dsp:sp modelId="{60D54C60-1C3C-4E64-89C7-8DEE52E37B5B}">
      <dsp:nvSpPr>
        <dsp:cNvPr id="0" name=""/>
        <dsp:cNvSpPr/>
      </dsp:nvSpPr>
      <dsp:spPr>
        <a:xfrm>
          <a:off x="3510338" y="2541996"/>
          <a:ext cx="1813360" cy="10880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Parent workshops</a:t>
          </a:r>
        </a:p>
      </dsp:txBody>
      <dsp:txXfrm>
        <a:off x="3510338" y="2541996"/>
        <a:ext cx="1813360" cy="1088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B5CCF-B4B7-4FCC-9858-F434087391AA}">
      <dsp:nvSpPr>
        <dsp:cNvPr id="0" name=""/>
        <dsp:cNvSpPr/>
      </dsp:nvSpPr>
      <dsp:spPr>
        <a:xfrm>
          <a:off x="292107" y="1357808"/>
          <a:ext cx="7659166" cy="3958210"/>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2BA050-72D4-4937-B61C-8F63FF80ACA5}">
      <dsp:nvSpPr>
        <dsp:cNvPr id="0" name=""/>
        <dsp:cNvSpPr/>
      </dsp:nvSpPr>
      <dsp:spPr>
        <a:xfrm>
          <a:off x="1021222" y="1715516"/>
          <a:ext cx="3556670" cy="3386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1778000">
            <a:lnSpc>
              <a:spcPct val="90000"/>
            </a:lnSpc>
            <a:spcBef>
              <a:spcPct val="0"/>
            </a:spcBef>
            <a:spcAft>
              <a:spcPct val="35000"/>
            </a:spcAft>
            <a:buNone/>
          </a:pPr>
          <a:r>
            <a:rPr lang="en-US" sz="4000" b="1" kern="1200" dirty="0"/>
            <a:t> Evaluation</a:t>
          </a:r>
        </a:p>
        <a:p>
          <a:pPr marL="0" lvl="0" indent="0" algn="l" defTabSz="1778000">
            <a:lnSpc>
              <a:spcPct val="90000"/>
            </a:lnSpc>
            <a:spcBef>
              <a:spcPct val="0"/>
            </a:spcBef>
            <a:spcAft>
              <a:spcPct val="35000"/>
            </a:spcAft>
            <a:buNone/>
          </a:pPr>
          <a:r>
            <a:rPr lang="en-US" sz="3200" kern="1200" dirty="0"/>
            <a:t>Home zoned school- school counselor</a:t>
          </a:r>
        </a:p>
      </dsp:txBody>
      <dsp:txXfrm>
        <a:off x="1021222" y="1715516"/>
        <a:ext cx="3556670" cy="3386201"/>
      </dsp:txXfrm>
    </dsp:sp>
    <dsp:sp modelId="{22B01F9A-5FE1-4515-9654-6186AAF0F7CC}">
      <dsp:nvSpPr>
        <dsp:cNvPr id="0" name=""/>
        <dsp:cNvSpPr/>
      </dsp:nvSpPr>
      <dsp:spPr>
        <a:xfrm>
          <a:off x="4593816" y="1489893"/>
          <a:ext cx="4209817" cy="383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1600200">
            <a:lnSpc>
              <a:spcPct val="90000"/>
            </a:lnSpc>
            <a:spcBef>
              <a:spcPct val="0"/>
            </a:spcBef>
            <a:spcAft>
              <a:spcPct val="35000"/>
            </a:spcAft>
            <a:buNone/>
          </a:pPr>
          <a:r>
            <a:rPr lang="en-US" sz="3600" b="1" kern="1200" dirty="0"/>
            <a:t>Re-evaluation</a:t>
          </a:r>
        </a:p>
        <a:p>
          <a:pPr marL="0" lvl="0" indent="0" algn="l" defTabSz="1600200">
            <a:lnSpc>
              <a:spcPct val="90000"/>
            </a:lnSpc>
            <a:spcBef>
              <a:spcPct val="0"/>
            </a:spcBef>
            <a:spcAft>
              <a:spcPct val="35000"/>
            </a:spcAft>
            <a:buNone/>
          </a:pPr>
          <a:r>
            <a:rPr lang="en-US" sz="3600" b="0" kern="1200" dirty="0"/>
            <a:t>Contact the </a:t>
          </a:r>
          <a:r>
            <a:rPr lang="en-US" sz="3600" b="0" kern="1200" dirty="0" err="1"/>
            <a:t>Coodinator</a:t>
          </a:r>
          <a:r>
            <a:rPr lang="en-US" sz="3600" b="0" kern="1200" dirty="0"/>
            <a:t> of </a:t>
          </a:r>
        </a:p>
        <a:p>
          <a:pPr marL="0" lvl="0" indent="0" algn="l" defTabSz="1600200">
            <a:lnSpc>
              <a:spcPct val="90000"/>
            </a:lnSpc>
            <a:spcBef>
              <a:spcPct val="0"/>
            </a:spcBef>
            <a:spcAft>
              <a:spcPct val="35000"/>
            </a:spcAft>
            <a:buNone/>
          </a:pPr>
          <a:r>
            <a:rPr lang="en-US" sz="3600" b="0" kern="1200" dirty="0"/>
            <a:t>ESE Student Assignment and Scholarships</a:t>
          </a:r>
        </a:p>
      </dsp:txBody>
      <dsp:txXfrm>
        <a:off x="4593816" y="1489893"/>
        <a:ext cx="4209817" cy="3837446"/>
      </dsp:txXfrm>
    </dsp:sp>
    <dsp:sp modelId="{17CCD07C-55B2-4E68-8C45-2E2E702B3546}">
      <dsp:nvSpPr>
        <dsp:cNvPr id="0" name=""/>
        <dsp:cNvSpPr/>
      </dsp:nvSpPr>
      <dsp:spPr>
        <a:xfrm>
          <a:off x="797757" y="1361498"/>
          <a:ext cx="1496618" cy="1496618"/>
        </a:xfrm>
        <a:prstGeom prst="halfFram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D1B14-9749-45BB-990C-DCE06FE0AFB7}">
      <dsp:nvSpPr>
        <dsp:cNvPr id="0" name=""/>
        <dsp:cNvSpPr/>
      </dsp:nvSpPr>
      <dsp:spPr>
        <a:xfrm rot="5400000">
          <a:off x="7579525" y="1766167"/>
          <a:ext cx="1408582" cy="482708"/>
        </a:xfrm>
        <a:prstGeom prst="halfFram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475F50-EA9C-4DF9-926C-77EBA75B8856}">
      <dsp:nvSpPr>
        <dsp:cNvPr id="0" name=""/>
        <dsp:cNvSpPr/>
      </dsp:nvSpPr>
      <dsp:spPr>
        <a:xfrm>
          <a:off x="4621910" y="1722757"/>
          <a:ext cx="880" cy="3234147"/>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FAFF0-F1EB-4B91-A0C2-82679C2840DE}">
      <dsp:nvSpPr>
        <dsp:cNvPr id="0" name=""/>
        <dsp:cNvSpPr/>
      </dsp:nvSpPr>
      <dsp:spPr>
        <a:xfrm>
          <a:off x="0" y="534"/>
          <a:ext cx="7893169" cy="1250825"/>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C891085-AFA3-4127-AFB6-A0DE7989C893}">
      <dsp:nvSpPr>
        <dsp:cNvPr id="0" name=""/>
        <dsp:cNvSpPr/>
      </dsp:nvSpPr>
      <dsp:spPr>
        <a:xfrm>
          <a:off x="378374" y="281970"/>
          <a:ext cx="687954" cy="6879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12C39F-53B3-4F9D-91EC-EBBC89DB4BE4}">
      <dsp:nvSpPr>
        <dsp:cNvPr id="0" name=""/>
        <dsp:cNvSpPr/>
      </dsp:nvSpPr>
      <dsp:spPr>
        <a:xfrm>
          <a:off x="1444704" y="534"/>
          <a:ext cx="6448464" cy="1250825"/>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132379" tIns="132379" rIns="132379" bIns="132379"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latin typeface="Calibri"/>
            </a:rPr>
            <a:t>Students are considered for services on a first come, first served basis</a:t>
          </a:r>
          <a:endParaRPr lang="en-US" sz="2500" kern="1200">
            <a:solidFill>
              <a:schemeClr val="bg1"/>
            </a:solidFill>
          </a:endParaRPr>
        </a:p>
      </dsp:txBody>
      <dsp:txXfrm>
        <a:off x="1444704" y="534"/>
        <a:ext cx="6448464" cy="1250825"/>
      </dsp:txXfrm>
    </dsp:sp>
    <dsp:sp modelId="{21796D00-F7EC-4765-B926-D757D1D107D9}">
      <dsp:nvSpPr>
        <dsp:cNvPr id="0" name=""/>
        <dsp:cNvSpPr/>
      </dsp:nvSpPr>
      <dsp:spPr>
        <a:xfrm>
          <a:off x="0" y="1564067"/>
          <a:ext cx="7893169" cy="1250825"/>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1F4B5AAA-F6A3-430F-969C-09DADA8F14EF}">
      <dsp:nvSpPr>
        <dsp:cNvPr id="0" name=""/>
        <dsp:cNvSpPr/>
      </dsp:nvSpPr>
      <dsp:spPr>
        <a:xfrm>
          <a:off x="378374" y="1845502"/>
          <a:ext cx="687954" cy="6879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6BE3C8-D4CE-45E8-86D4-AA0AF2261563}">
      <dsp:nvSpPr>
        <dsp:cNvPr id="0" name=""/>
        <dsp:cNvSpPr/>
      </dsp:nvSpPr>
      <dsp:spPr>
        <a:xfrm>
          <a:off x="1444704" y="1564067"/>
          <a:ext cx="3551926" cy="125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379" tIns="132379" rIns="132379" bIns="132379"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Age of student</a:t>
          </a:r>
        </a:p>
      </dsp:txBody>
      <dsp:txXfrm>
        <a:off x="1444704" y="1564067"/>
        <a:ext cx="3551926" cy="1250825"/>
      </dsp:txXfrm>
    </dsp:sp>
    <dsp:sp modelId="{28FE0B3A-8CEC-477A-AA31-6FC21F37178D}">
      <dsp:nvSpPr>
        <dsp:cNvPr id="0" name=""/>
        <dsp:cNvSpPr/>
      </dsp:nvSpPr>
      <dsp:spPr>
        <a:xfrm>
          <a:off x="4996630" y="1564067"/>
          <a:ext cx="2896538" cy="125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379" tIns="132379" rIns="132379" bIns="132379"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bg1"/>
              </a:solidFill>
              <a:latin typeface="Calibri"/>
            </a:rPr>
            <a:t>Student grade level is considered with an emphasis on elementary</a:t>
          </a:r>
        </a:p>
        <a:p>
          <a:pPr marL="0" lvl="0" indent="0" algn="l" defTabSz="622300">
            <a:lnSpc>
              <a:spcPct val="100000"/>
            </a:lnSpc>
            <a:spcBef>
              <a:spcPct val="0"/>
            </a:spcBef>
            <a:spcAft>
              <a:spcPct val="35000"/>
            </a:spcAft>
            <a:buNone/>
          </a:pPr>
          <a:r>
            <a:rPr lang="en-US" sz="1400" kern="1200">
              <a:solidFill>
                <a:schemeClr val="bg1"/>
              </a:solidFill>
            </a:rPr>
            <a:t>Services end the day prior to the students 21st birthday</a:t>
          </a:r>
        </a:p>
      </dsp:txBody>
      <dsp:txXfrm>
        <a:off x="4996630" y="1564067"/>
        <a:ext cx="2896538" cy="1250825"/>
      </dsp:txXfrm>
    </dsp:sp>
    <dsp:sp modelId="{F7FDD99A-B7F5-463D-AD0F-B47E9B6CB4C3}">
      <dsp:nvSpPr>
        <dsp:cNvPr id="0" name=""/>
        <dsp:cNvSpPr/>
      </dsp:nvSpPr>
      <dsp:spPr>
        <a:xfrm>
          <a:off x="0" y="3127599"/>
          <a:ext cx="7893169" cy="1250825"/>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35581A4E-D556-469E-A30A-8A6A2E979BE8}">
      <dsp:nvSpPr>
        <dsp:cNvPr id="0" name=""/>
        <dsp:cNvSpPr/>
      </dsp:nvSpPr>
      <dsp:spPr>
        <a:xfrm>
          <a:off x="378374" y="3409035"/>
          <a:ext cx="687954" cy="6879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7802D4-70A4-4DB8-9F2F-515B50E0325F}">
      <dsp:nvSpPr>
        <dsp:cNvPr id="0" name=""/>
        <dsp:cNvSpPr/>
      </dsp:nvSpPr>
      <dsp:spPr>
        <a:xfrm>
          <a:off x="1444704" y="3127599"/>
          <a:ext cx="6448464" cy="1250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379" tIns="132379" rIns="132379" bIns="132379"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latin typeface="Calibri"/>
            </a:rPr>
            <a:t>Provider availability</a:t>
          </a:r>
          <a:r>
            <a:rPr lang="en-US" sz="2500" kern="1200"/>
            <a:t> </a:t>
          </a:r>
        </a:p>
      </dsp:txBody>
      <dsp:txXfrm>
        <a:off x="1444704" y="3127599"/>
        <a:ext cx="6448464" cy="1250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E1F0E-554E-4DFB-AEC3-175CF6C1AB90}">
      <dsp:nvSpPr>
        <dsp:cNvPr id="0" name=""/>
        <dsp:cNvSpPr/>
      </dsp:nvSpPr>
      <dsp:spPr>
        <a:xfrm>
          <a:off x="0" y="552433"/>
          <a:ext cx="5330046" cy="17901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US" sz="4500" b="1" kern="1200" dirty="0">
              <a:latin typeface="Century Gothic"/>
            </a:rPr>
            <a:t>Open enrollment is now open</a:t>
          </a:r>
        </a:p>
      </dsp:txBody>
      <dsp:txXfrm>
        <a:off x="87385" y="639818"/>
        <a:ext cx="5155276" cy="1615330"/>
      </dsp:txXfrm>
    </dsp:sp>
    <dsp:sp modelId="{40CC3A8C-81C8-4014-974A-5E279B33D3E4}">
      <dsp:nvSpPr>
        <dsp:cNvPr id="0" name=""/>
        <dsp:cNvSpPr/>
      </dsp:nvSpPr>
      <dsp:spPr>
        <a:xfrm>
          <a:off x="0" y="2472133"/>
          <a:ext cx="5330046" cy="17901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US" sz="4500" b="1" kern="1200" dirty="0">
              <a:latin typeface="Century Gothic"/>
            </a:rPr>
            <a:t>Online process</a:t>
          </a:r>
        </a:p>
      </dsp:txBody>
      <dsp:txXfrm>
        <a:off x="87385" y="2559518"/>
        <a:ext cx="5155276" cy="16153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27605-FFA2-4251-89D2-6D3FEA058BFD}">
      <dsp:nvSpPr>
        <dsp:cNvPr id="0" name=""/>
        <dsp:cNvSpPr/>
      </dsp:nvSpPr>
      <dsp:spPr>
        <a:xfrm>
          <a:off x="0" y="695"/>
          <a:ext cx="5910834" cy="162723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B0821A-56EE-492C-920D-38F156AF6A01}">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81150F-EAD1-45B4-B8D3-377AC0FC2E3E}">
      <dsp:nvSpPr>
        <dsp:cNvPr id="0" name=""/>
        <dsp:cNvSpPr/>
      </dsp:nvSpPr>
      <dsp:spPr>
        <a:xfrm>
          <a:off x="1879455" y="695"/>
          <a:ext cx="4031378"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022350">
            <a:lnSpc>
              <a:spcPct val="90000"/>
            </a:lnSpc>
            <a:spcBef>
              <a:spcPct val="0"/>
            </a:spcBef>
            <a:spcAft>
              <a:spcPct val="35000"/>
            </a:spcAft>
            <a:buNone/>
          </a:pPr>
          <a:r>
            <a:rPr lang="en-US" sz="2300" kern="1200"/>
            <a:t>Identification method is established between the LEA and private school officials</a:t>
          </a:r>
        </a:p>
      </dsp:txBody>
      <dsp:txXfrm>
        <a:off x="1879455" y="695"/>
        <a:ext cx="4031378" cy="1627234"/>
      </dsp:txXfrm>
    </dsp:sp>
    <dsp:sp modelId="{63D8D4C4-DE1D-4B84-83DE-96EE54143494}">
      <dsp:nvSpPr>
        <dsp:cNvPr id="0" name=""/>
        <dsp:cNvSpPr/>
      </dsp:nvSpPr>
      <dsp:spPr>
        <a:xfrm>
          <a:off x="0" y="2034738"/>
          <a:ext cx="5910834" cy="16272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073368-4ED4-4370-A2D7-47C536A2BB0E}">
      <dsp:nvSpPr>
        <dsp:cNvPr id="0" name=""/>
        <dsp:cNvSpPr/>
      </dsp:nvSpPr>
      <dsp:spPr>
        <a:xfrm>
          <a:off x="492238" y="2400866"/>
          <a:ext cx="894979" cy="89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0DBE5D-C2B9-45BA-A2FD-53B1BC4337D8}">
      <dsp:nvSpPr>
        <dsp:cNvPr id="0" name=""/>
        <dsp:cNvSpPr/>
      </dsp:nvSpPr>
      <dsp:spPr>
        <a:xfrm>
          <a:off x="1879455" y="2034738"/>
          <a:ext cx="4031378"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022350">
            <a:lnSpc>
              <a:spcPct val="90000"/>
            </a:lnSpc>
            <a:spcBef>
              <a:spcPct val="0"/>
            </a:spcBef>
            <a:spcAft>
              <a:spcPct val="35000"/>
            </a:spcAft>
            <a:buNone/>
          </a:pPr>
          <a:r>
            <a:rPr lang="en-US" sz="2300" kern="1200"/>
            <a:t>Responses to a home language survey followed by an assessment</a:t>
          </a:r>
        </a:p>
      </dsp:txBody>
      <dsp:txXfrm>
        <a:off x="1879455" y="2034738"/>
        <a:ext cx="4031378" cy="1627234"/>
      </dsp:txXfrm>
    </dsp:sp>
    <dsp:sp modelId="{77192376-064E-4E13-A80D-E36D4CE86B18}">
      <dsp:nvSpPr>
        <dsp:cNvPr id="0" name=""/>
        <dsp:cNvSpPr/>
      </dsp:nvSpPr>
      <dsp:spPr>
        <a:xfrm>
          <a:off x="0" y="4068781"/>
          <a:ext cx="5910834" cy="16272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34BC8-7238-4E6A-BE19-67C6CE959917}">
      <dsp:nvSpPr>
        <dsp:cNvPr id="0" name=""/>
        <dsp:cNvSpPr/>
      </dsp:nvSpPr>
      <dsp:spPr>
        <a:xfrm>
          <a:off x="492238" y="4434909"/>
          <a:ext cx="894979" cy="894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986093-FD96-426D-9FF8-B07B3ADF6206}">
      <dsp:nvSpPr>
        <dsp:cNvPr id="0" name=""/>
        <dsp:cNvSpPr/>
      </dsp:nvSpPr>
      <dsp:spPr>
        <a:xfrm>
          <a:off x="1879455" y="4068781"/>
          <a:ext cx="4031378"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022350">
            <a:lnSpc>
              <a:spcPct val="90000"/>
            </a:lnSpc>
            <a:spcBef>
              <a:spcPct val="0"/>
            </a:spcBef>
            <a:spcAft>
              <a:spcPct val="35000"/>
            </a:spcAft>
            <a:buNone/>
          </a:pPr>
          <a:r>
            <a:rPr lang="en-US" sz="2300" kern="1200"/>
            <a:t>Identification process can be through the district</a:t>
          </a:r>
        </a:p>
      </dsp:txBody>
      <dsp:txXfrm>
        <a:off x="1879455" y="4068781"/>
        <a:ext cx="4031378" cy="16272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39C40-94BB-4639-90E6-B758BEF2EE2A}">
      <dsp:nvSpPr>
        <dsp:cNvPr id="0" name=""/>
        <dsp:cNvSpPr/>
      </dsp:nvSpPr>
      <dsp:spPr>
        <a:xfrm>
          <a:off x="0" y="0"/>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D16D19-AB98-44E2-86CD-23FF3E247C72}">
      <dsp:nvSpPr>
        <dsp:cNvPr id="0" name=""/>
        <dsp:cNvSpPr/>
      </dsp:nvSpPr>
      <dsp:spPr>
        <a:xfrm>
          <a:off x="0" y="33860"/>
          <a:ext cx="6735443" cy="2782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Appropriate Title III services are determined based on the needs of the identified ELs in the private school</a:t>
          </a:r>
        </a:p>
      </dsp:txBody>
      <dsp:txXfrm>
        <a:off x="0" y="33860"/>
        <a:ext cx="6735443" cy="2782301"/>
      </dsp:txXfrm>
    </dsp:sp>
    <dsp:sp modelId="{70BD57E0-3040-47D1-A4E0-54B6595BC534}">
      <dsp:nvSpPr>
        <dsp:cNvPr id="0" name=""/>
        <dsp:cNvSpPr/>
      </dsp:nvSpPr>
      <dsp:spPr>
        <a:xfrm>
          <a:off x="0" y="2782301"/>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6BFF1-D3DF-446A-AF9E-9DCED7548EA0}">
      <dsp:nvSpPr>
        <dsp:cNvPr id="0" name=""/>
        <dsp:cNvSpPr/>
      </dsp:nvSpPr>
      <dsp:spPr>
        <a:xfrm>
          <a:off x="0" y="2782301"/>
          <a:ext cx="6735443" cy="2782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All services must be supplemental in nature as well as secular, neutral, and non-ideological </a:t>
          </a:r>
        </a:p>
      </dsp:txBody>
      <dsp:txXfrm>
        <a:off x="0" y="2782301"/>
        <a:ext cx="6735443" cy="278230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C7EC9C-7EE8-4A56-855D-18AC07DBDCAD}" type="datetimeFigureOut">
              <a:rPr lang="en-US" smtClean="0"/>
              <a:t>10/5/2022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EA21AD-3BA7-4B49-9DF1-2171993A8011}" type="slidenum">
              <a:rPr lang="en-US" smtClean="0"/>
              <a:t>‹#›</a:t>
            </a:fld>
            <a:endParaRPr lang="en-US"/>
          </a:p>
        </p:txBody>
      </p:sp>
    </p:spTree>
    <p:extLst>
      <p:ext uri="{BB962C8B-B14F-4D97-AF65-F5344CB8AC3E}">
        <p14:creationId xmlns:p14="http://schemas.microsoft.com/office/powerpoint/2010/main" val="392434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3EC70-F4BB-48E7-ABB8-9B7E359277E1}"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69046-D62F-49D8-96B7-3C014DC234D7}" type="slidenum">
              <a:rPr lang="en-US" smtClean="0"/>
              <a:t>‹#›</a:t>
            </a:fld>
            <a:endParaRPr lang="en-US"/>
          </a:p>
        </p:txBody>
      </p:sp>
    </p:spTree>
    <p:extLst>
      <p:ext uri="{BB962C8B-B14F-4D97-AF65-F5344CB8AC3E}">
        <p14:creationId xmlns:p14="http://schemas.microsoft.com/office/powerpoint/2010/main" val="22937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targeted program to ….</a:t>
            </a:r>
          </a:p>
        </p:txBody>
      </p:sp>
      <p:sp>
        <p:nvSpPr>
          <p:cNvPr id="4" name="Slide Number Placeholder 3"/>
          <p:cNvSpPr>
            <a:spLocks noGrp="1"/>
          </p:cNvSpPr>
          <p:nvPr>
            <p:ph type="sldNum" sz="quarter" idx="5"/>
          </p:nvPr>
        </p:nvSpPr>
        <p:spPr/>
        <p:txBody>
          <a:bodyPr/>
          <a:lstStyle/>
          <a:p>
            <a:fld id="{85C35ECF-D6BE-4846-9B5C-586B47B7F9CD}" type="slidenum">
              <a:rPr lang="en-US" smtClean="0"/>
              <a:t>5</a:t>
            </a:fld>
            <a:endParaRPr lang="en-US"/>
          </a:p>
        </p:txBody>
      </p:sp>
    </p:spTree>
    <p:extLst>
      <p:ext uri="{BB962C8B-B14F-4D97-AF65-F5344CB8AC3E}">
        <p14:creationId xmlns:p14="http://schemas.microsoft.com/office/powerpoint/2010/main" val="415479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E916F91B-FBAC-2E49-82E5-82786B7EFF60}" type="slidenum">
              <a:rPr lang="en-US" smtClean="0"/>
              <a:t>16</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839820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16F91B-FBAC-2E49-82E5-82786B7EFF60}" type="slidenum">
              <a:rPr lang="en-US" smtClean="0"/>
              <a:t>21</a:t>
            </a:fld>
            <a:endParaRPr lang="en-US"/>
          </a:p>
        </p:txBody>
      </p:sp>
      <p:sp>
        <p:nvSpPr>
          <p:cNvPr id="6" name="Date Placeholder 5"/>
          <p:cNvSpPr>
            <a:spLocks noGrp="1"/>
          </p:cNvSpPr>
          <p:nvPr>
            <p:ph type="dt" idx="11"/>
          </p:nvPr>
        </p:nvSpPr>
        <p:spPr/>
        <p:txBody>
          <a:bodyPr/>
          <a:lstStyle/>
          <a:p>
            <a:endParaRPr lang="en-US"/>
          </a:p>
        </p:txBody>
      </p:sp>
    </p:spTree>
    <p:extLst>
      <p:ext uri="{BB962C8B-B14F-4D97-AF65-F5344CB8AC3E}">
        <p14:creationId xmlns:p14="http://schemas.microsoft.com/office/powerpoint/2010/main" val="124217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E916F91B-FBAC-2E49-82E5-82786B7EFF60}" type="slidenum">
              <a:rPr lang="en-US" smtClean="0"/>
              <a:t>25</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2450672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26</a:t>
            </a:fld>
            <a:endParaRPr lang="en-US"/>
          </a:p>
        </p:txBody>
      </p:sp>
    </p:spTree>
    <p:extLst>
      <p:ext uri="{BB962C8B-B14F-4D97-AF65-F5344CB8AC3E}">
        <p14:creationId xmlns:p14="http://schemas.microsoft.com/office/powerpoint/2010/main" val="54019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29</a:t>
            </a:fld>
            <a:endParaRPr lang="en-US"/>
          </a:p>
        </p:txBody>
      </p:sp>
    </p:spTree>
    <p:extLst>
      <p:ext uri="{BB962C8B-B14F-4D97-AF65-F5344CB8AC3E}">
        <p14:creationId xmlns:p14="http://schemas.microsoft.com/office/powerpoint/2010/main" val="155598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3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4C4E8-4CA0-4B98-8B04-A90B478C2D11}" type="slidenum">
              <a:rPr lang="en-US" smtClean="0"/>
              <a:t>35</a:t>
            </a:fld>
            <a:endParaRPr lang="en-US"/>
          </a:p>
        </p:txBody>
      </p:sp>
    </p:spTree>
    <p:extLst>
      <p:ext uri="{BB962C8B-B14F-4D97-AF65-F5344CB8AC3E}">
        <p14:creationId xmlns:p14="http://schemas.microsoft.com/office/powerpoint/2010/main" val="23206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38</a:t>
            </a:fld>
            <a:endParaRPr lang="en-US"/>
          </a:p>
        </p:txBody>
      </p:sp>
    </p:spTree>
    <p:extLst>
      <p:ext uri="{BB962C8B-B14F-4D97-AF65-F5344CB8AC3E}">
        <p14:creationId xmlns:p14="http://schemas.microsoft.com/office/powerpoint/2010/main" val="2575207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39</a:t>
            </a:fld>
            <a:endParaRPr lang="en-US"/>
          </a:p>
        </p:txBody>
      </p:sp>
    </p:spTree>
    <p:extLst>
      <p:ext uri="{BB962C8B-B14F-4D97-AF65-F5344CB8AC3E}">
        <p14:creationId xmlns:p14="http://schemas.microsoft.com/office/powerpoint/2010/main" val="699380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42</a:t>
            </a:fld>
            <a:endParaRPr lang="en-US"/>
          </a:p>
        </p:txBody>
      </p:sp>
    </p:spTree>
    <p:extLst>
      <p:ext uri="{BB962C8B-B14F-4D97-AF65-F5344CB8AC3E}">
        <p14:creationId xmlns:p14="http://schemas.microsoft.com/office/powerpoint/2010/main" val="1982723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43</a:t>
            </a:fld>
            <a:endParaRPr lang="en-US"/>
          </a:p>
        </p:txBody>
      </p:sp>
    </p:spTree>
    <p:extLst>
      <p:ext uri="{BB962C8B-B14F-4D97-AF65-F5344CB8AC3E}">
        <p14:creationId xmlns:p14="http://schemas.microsoft.com/office/powerpoint/2010/main" val="39410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eligible for Title I services students must reside at address that is linked to a Title I public school  AND be identified as low achieving on the basis of multiple, educationally related objective criteria (as determined through consultation).  </a:t>
            </a:r>
          </a:p>
          <a:p>
            <a:endParaRPr lang="en-US" dirty="0"/>
          </a:p>
        </p:txBody>
      </p:sp>
      <p:sp>
        <p:nvSpPr>
          <p:cNvPr id="4" name="Slide Number Placeholder 3"/>
          <p:cNvSpPr>
            <a:spLocks noGrp="1"/>
          </p:cNvSpPr>
          <p:nvPr>
            <p:ph type="sldNum" sz="quarter" idx="5"/>
          </p:nvPr>
        </p:nvSpPr>
        <p:spPr/>
        <p:txBody>
          <a:bodyPr/>
          <a:lstStyle/>
          <a:p>
            <a:fld id="{85C35ECF-D6BE-4846-9B5C-586B47B7F9CD}" type="slidenum">
              <a:rPr lang="en-US" smtClean="0"/>
              <a:t>6</a:t>
            </a:fld>
            <a:endParaRPr lang="en-US"/>
          </a:p>
        </p:txBody>
      </p:sp>
    </p:spTree>
    <p:extLst>
      <p:ext uri="{BB962C8B-B14F-4D97-AF65-F5344CB8AC3E}">
        <p14:creationId xmlns:p14="http://schemas.microsoft.com/office/powerpoint/2010/main" val="199311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44</a:t>
            </a:fld>
            <a:endParaRPr lang="en-US"/>
          </a:p>
        </p:txBody>
      </p:sp>
    </p:spTree>
    <p:extLst>
      <p:ext uri="{BB962C8B-B14F-4D97-AF65-F5344CB8AC3E}">
        <p14:creationId xmlns:p14="http://schemas.microsoft.com/office/powerpoint/2010/main" val="4004398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45</a:t>
            </a:fld>
            <a:endParaRPr lang="en-US"/>
          </a:p>
        </p:txBody>
      </p:sp>
    </p:spTree>
    <p:extLst>
      <p:ext uri="{BB962C8B-B14F-4D97-AF65-F5344CB8AC3E}">
        <p14:creationId xmlns:p14="http://schemas.microsoft.com/office/powerpoint/2010/main" val="4164194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46</a:t>
            </a:fld>
            <a:endParaRPr lang="en-US"/>
          </a:p>
        </p:txBody>
      </p:sp>
    </p:spTree>
    <p:extLst>
      <p:ext uri="{BB962C8B-B14F-4D97-AF65-F5344CB8AC3E}">
        <p14:creationId xmlns:p14="http://schemas.microsoft.com/office/powerpoint/2010/main" val="2125785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47</a:t>
            </a:fld>
            <a:endParaRPr lang="en-US"/>
          </a:p>
        </p:txBody>
      </p:sp>
    </p:spTree>
    <p:extLst>
      <p:ext uri="{BB962C8B-B14F-4D97-AF65-F5344CB8AC3E}">
        <p14:creationId xmlns:p14="http://schemas.microsoft.com/office/powerpoint/2010/main" val="2078357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48</a:t>
            </a:fld>
            <a:endParaRPr lang="en-US"/>
          </a:p>
        </p:txBody>
      </p:sp>
    </p:spTree>
    <p:extLst>
      <p:ext uri="{BB962C8B-B14F-4D97-AF65-F5344CB8AC3E}">
        <p14:creationId xmlns:p14="http://schemas.microsoft.com/office/powerpoint/2010/main" val="307811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51</a:t>
            </a:fld>
            <a:endParaRPr lang="en-US"/>
          </a:p>
        </p:txBody>
      </p:sp>
    </p:spTree>
    <p:extLst>
      <p:ext uri="{BB962C8B-B14F-4D97-AF65-F5344CB8AC3E}">
        <p14:creationId xmlns:p14="http://schemas.microsoft.com/office/powerpoint/2010/main" val="119312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52</a:t>
            </a:fld>
            <a:endParaRPr lang="en-US"/>
          </a:p>
        </p:txBody>
      </p:sp>
    </p:spTree>
    <p:extLst>
      <p:ext uri="{BB962C8B-B14F-4D97-AF65-F5344CB8AC3E}">
        <p14:creationId xmlns:p14="http://schemas.microsoft.com/office/powerpoint/2010/main" val="2254992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54</a:t>
            </a:fld>
            <a:endParaRPr lang="en-US"/>
          </a:p>
        </p:txBody>
      </p:sp>
    </p:spTree>
    <p:extLst>
      <p:ext uri="{BB962C8B-B14F-4D97-AF65-F5344CB8AC3E}">
        <p14:creationId xmlns:p14="http://schemas.microsoft.com/office/powerpoint/2010/main" val="3593917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55</a:t>
            </a:fld>
            <a:endParaRPr lang="en-US"/>
          </a:p>
        </p:txBody>
      </p:sp>
    </p:spTree>
    <p:extLst>
      <p:ext uri="{BB962C8B-B14F-4D97-AF65-F5344CB8AC3E}">
        <p14:creationId xmlns:p14="http://schemas.microsoft.com/office/powerpoint/2010/main" val="2685703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57</a:t>
            </a:fld>
            <a:endParaRPr lang="en-US"/>
          </a:p>
        </p:txBody>
      </p:sp>
    </p:spTree>
    <p:extLst>
      <p:ext uri="{BB962C8B-B14F-4D97-AF65-F5344CB8AC3E}">
        <p14:creationId xmlns:p14="http://schemas.microsoft.com/office/powerpoint/2010/main" val="401241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to close the skill gaps while building student confidence and motivation to learn</a:t>
            </a:r>
          </a:p>
          <a:p>
            <a:endParaRPr lang="en-US" dirty="0"/>
          </a:p>
          <a:p>
            <a:r>
              <a:rPr lang="en-US" dirty="0"/>
              <a:t>Through on-going consultation a SDP is developed and carried out throughout school year.</a:t>
            </a:r>
          </a:p>
          <a:p>
            <a:r>
              <a:rPr lang="en-US" dirty="0"/>
              <a:t>Built in </a:t>
            </a:r>
            <a:r>
              <a:rPr lang="en-US"/>
              <a:t>formative assessment </a:t>
            </a:r>
            <a:endParaRPr lang="en-US" dirty="0"/>
          </a:p>
          <a:p>
            <a:endParaRPr lang="en-US" dirty="0"/>
          </a:p>
        </p:txBody>
      </p:sp>
      <p:sp>
        <p:nvSpPr>
          <p:cNvPr id="4" name="Slide Number Placeholder 3"/>
          <p:cNvSpPr>
            <a:spLocks noGrp="1"/>
          </p:cNvSpPr>
          <p:nvPr>
            <p:ph type="sldNum" sz="quarter" idx="5"/>
          </p:nvPr>
        </p:nvSpPr>
        <p:spPr/>
        <p:txBody>
          <a:bodyPr/>
          <a:lstStyle/>
          <a:p>
            <a:fld id="{85C35ECF-D6BE-4846-9B5C-586B47B7F9CD}" type="slidenum">
              <a:rPr lang="en-US" smtClean="0"/>
              <a:t>7</a:t>
            </a:fld>
            <a:endParaRPr lang="en-US"/>
          </a:p>
        </p:txBody>
      </p:sp>
    </p:spTree>
    <p:extLst>
      <p:ext uri="{BB962C8B-B14F-4D97-AF65-F5344CB8AC3E}">
        <p14:creationId xmlns:p14="http://schemas.microsoft.com/office/powerpoint/2010/main" val="3869877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4C4E8-4CA0-4B98-8B04-A90B478C2D11}" type="slidenum">
              <a:rPr lang="en-US" smtClean="0"/>
              <a:t>58</a:t>
            </a:fld>
            <a:endParaRPr lang="en-US"/>
          </a:p>
        </p:txBody>
      </p:sp>
    </p:spTree>
    <p:extLst>
      <p:ext uri="{BB962C8B-B14F-4D97-AF65-F5344CB8AC3E}">
        <p14:creationId xmlns:p14="http://schemas.microsoft.com/office/powerpoint/2010/main" val="82120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services provided must supplement the educational services provided by the private school and must be secular, neutral and non-ideological.</a:t>
            </a:r>
          </a:p>
        </p:txBody>
      </p:sp>
      <p:sp>
        <p:nvSpPr>
          <p:cNvPr id="4" name="Slide Number Placeholder 3"/>
          <p:cNvSpPr>
            <a:spLocks noGrp="1"/>
          </p:cNvSpPr>
          <p:nvPr>
            <p:ph type="sldNum" sz="quarter" idx="5"/>
          </p:nvPr>
        </p:nvSpPr>
        <p:spPr/>
        <p:txBody>
          <a:bodyPr/>
          <a:lstStyle/>
          <a:p>
            <a:fld id="{85C35ECF-D6BE-4846-9B5C-586B47B7F9CD}" type="slidenum">
              <a:rPr lang="en-US" smtClean="0"/>
              <a:t>8</a:t>
            </a:fld>
            <a:endParaRPr lang="en-US"/>
          </a:p>
        </p:txBody>
      </p:sp>
    </p:spTree>
    <p:extLst>
      <p:ext uri="{BB962C8B-B14F-4D97-AF65-F5344CB8AC3E}">
        <p14:creationId xmlns:p14="http://schemas.microsoft.com/office/powerpoint/2010/main" val="361932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I provides flexible funding that may be used to provide additional instructional staff, professional development, extended-time programs, and workshops and resources to build the capacity of families to support academic learning at home.  </a:t>
            </a:r>
          </a:p>
          <a:p>
            <a:endParaRPr lang="en-US" dirty="0"/>
          </a:p>
          <a:p>
            <a:r>
              <a:rPr lang="en-US" dirty="0"/>
              <a:t>These services may be provided by the district or by contractors who are independent of the private school.   In Pinellas, we have 2 vendors we use for service Catapult Learning and OOOL.</a:t>
            </a:r>
          </a:p>
          <a:p>
            <a:r>
              <a:rPr lang="en-US" dirty="0"/>
              <a:t>Services for both vendors mirror each other.  </a:t>
            </a:r>
          </a:p>
          <a:p>
            <a:endParaRPr lang="en-US" dirty="0"/>
          </a:p>
        </p:txBody>
      </p:sp>
      <p:sp>
        <p:nvSpPr>
          <p:cNvPr id="4" name="Slide Number Placeholder 3"/>
          <p:cNvSpPr>
            <a:spLocks noGrp="1"/>
          </p:cNvSpPr>
          <p:nvPr>
            <p:ph type="sldNum" sz="quarter" idx="5"/>
          </p:nvPr>
        </p:nvSpPr>
        <p:spPr/>
        <p:txBody>
          <a:bodyPr/>
          <a:lstStyle/>
          <a:p>
            <a:fld id="{85C35ECF-D6BE-4846-9B5C-586B47B7F9CD}" type="slidenum">
              <a:rPr lang="en-US" smtClean="0"/>
              <a:t>9</a:t>
            </a:fld>
            <a:endParaRPr lang="en-US"/>
          </a:p>
        </p:txBody>
      </p:sp>
    </p:spTree>
    <p:extLst>
      <p:ext uri="{BB962C8B-B14F-4D97-AF65-F5344CB8AC3E}">
        <p14:creationId xmlns:p14="http://schemas.microsoft.com/office/powerpoint/2010/main" val="86172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Consultation is the key to program success at your school</a:t>
            </a:r>
          </a:p>
        </p:txBody>
      </p:sp>
      <p:sp>
        <p:nvSpPr>
          <p:cNvPr id="4" name="Slide Number Placeholder 3"/>
          <p:cNvSpPr>
            <a:spLocks noGrp="1"/>
          </p:cNvSpPr>
          <p:nvPr>
            <p:ph type="sldNum" sz="quarter" idx="5"/>
          </p:nvPr>
        </p:nvSpPr>
        <p:spPr/>
        <p:txBody>
          <a:bodyPr/>
          <a:lstStyle/>
          <a:p>
            <a:fld id="{85C35ECF-D6BE-4846-9B5C-586B47B7F9CD}" type="slidenum">
              <a:rPr lang="en-US" smtClean="0"/>
              <a:t>10</a:t>
            </a:fld>
            <a:endParaRPr lang="en-US"/>
          </a:p>
        </p:txBody>
      </p:sp>
    </p:spTree>
    <p:extLst>
      <p:ext uri="{BB962C8B-B14F-4D97-AF65-F5344CB8AC3E}">
        <p14:creationId xmlns:p14="http://schemas.microsoft.com/office/powerpoint/2010/main" val="97890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16F91B-FBAC-2E49-82E5-82786B7EFF60}" type="slidenum">
              <a:rPr lang="en-US" smtClean="0"/>
              <a:t>12</a:t>
            </a:fld>
            <a:endParaRPr lang="en-US"/>
          </a:p>
        </p:txBody>
      </p:sp>
      <p:sp>
        <p:nvSpPr>
          <p:cNvPr id="6" name="Date Placeholder 5"/>
          <p:cNvSpPr>
            <a:spLocks noGrp="1"/>
          </p:cNvSpPr>
          <p:nvPr>
            <p:ph type="dt" idx="11"/>
          </p:nvPr>
        </p:nvSpPr>
        <p:spPr/>
        <p:txBody>
          <a:bodyPr/>
          <a:lstStyle/>
          <a:p>
            <a:endParaRPr lang="en-US"/>
          </a:p>
        </p:txBody>
      </p:sp>
    </p:spTree>
    <p:extLst>
      <p:ext uri="{BB962C8B-B14F-4D97-AF65-F5344CB8AC3E}">
        <p14:creationId xmlns:p14="http://schemas.microsoft.com/office/powerpoint/2010/main" val="209384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E916F91B-FBAC-2E49-82E5-82786B7EFF60}" type="slidenum">
              <a:rPr lang="en-US" smtClean="0"/>
              <a:t>14</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188008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E916F91B-FBAC-2E49-82E5-82786B7EFF60}" type="slidenum">
              <a:rPr lang="en-US" smtClean="0"/>
              <a:t>15</a:t>
            </a:fld>
            <a:endParaRPr lang="en-US"/>
          </a:p>
        </p:txBody>
      </p:sp>
      <p:sp>
        <p:nvSpPr>
          <p:cNvPr id="6" name="Date Placeholder 5"/>
          <p:cNvSpPr>
            <a:spLocks noGrp="1"/>
          </p:cNvSpPr>
          <p:nvPr>
            <p:ph type="dt" idx="12"/>
          </p:nvPr>
        </p:nvSpPr>
        <p:spPr/>
        <p:txBody>
          <a:bodyPr/>
          <a:lstStyle/>
          <a:p>
            <a:endParaRPr lang="en-US"/>
          </a:p>
        </p:txBody>
      </p:sp>
    </p:spTree>
    <p:extLst>
      <p:ext uri="{BB962C8B-B14F-4D97-AF65-F5344CB8AC3E}">
        <p14:creationId xmlns:p14="http://schemas.microsoft.com/office/powerpoint/2010/main" val="107248994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AFFB9B-9FB8-469E-96F9-4D32314110B6}" type="datetimeFigureOut">
              <a:rPr lang="en-US" smtClean="0"/>
              <a:t>10/5/2022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628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B6F22D-34FA-43A4-B48A-40A230D6062C}" type="datetime1">
              <a:rPr lang="en-US" smtClean="0"/>
              <a:pPr/>
              <a:t>10/5/2022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484FD59D-33F1-4A76-843D-E67207CAFE54}" type="slidenum">
              <a:rPr lang="en-US" smtClean="0"/>
              <a:pPr/>
              <a:t>‹#›</a:t>
            </a:fld>
            <a:endParaRPr lang="en-US"/>
          </a:p>
        </p:txBody>
      </p:sp>
    </p:spTree>
    <p:extLst>
      <p:ext uri="{BB962C8B-B14F-4D97-AF65-F5344CB8AC3E}">
        <p14:creationId xmlns:p14="http://schemas.microsoft.com/office/powerpoint/2010/main" val="20976440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B6F22D-34FA-43A4-B48A-40A230D6062C}" type="datetime1">
              <a:rPr lang="en-US" smtClean="0"/>
              <a:pPr/>
              <a:t>10/5/2022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484FD59D-33F1-4A76-843D-E67207CAFE54}" type="slidenum">
              <a:rPr lang="en-US" smtClean="0"/>
              <a:pPr/>
              <a:t>‹#›</a:t>
            </a:fld>
            <a:endParaRPr lang="en-US"/>
          </a:p>
        </p:txBody>
      </p:sp>
    </p:spTree>
    <p:extLst>
      <p:ext uri="{BB962C8B-B14F-4D97-AF65-F5344CB8AC3E}">
        <p14:creationId xmlns:p14="http://schemas.microsoft.com/office/powerpoint/2010/main" val="3844988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r>
              <a:rPr lang="en-US"/>
              <a:t>3/8/12</a:t>
            </a: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A92BBD7-B32F-FA4E-8BCC-2D35AF278EB8}" type="slidenum">
              <a:rPr lang="en-US"/>
              <a:pPr/>
              <a:t>‹#›</a:t>
            </a:fld>
            <a:endParaRPr lang="en-US"/>
          </a:p>
        </p:txBody>
      </p:sp>
    </p:spTree>
    <p:extLst>
      <p:ext uri="{BB962C8B-B14F-4D97-AF65-F5344CB8AC3E}">
        <p14:creationId xmlns:p14="http://schemas.microsoft.com/office/powerpoint/2010/main" val="2371494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26406" y="1598414"/>
            <a:ext cx="8739188" cy="1982391"/>
          </a:xfrm>
          <a:prstGeom prst="rect">
            <a:avLst/>
          </a:prstGeom>
        </p:spPr>
        <p:txBody>
          <a:bodyPr anchor="b"/>
          <a:lstStyle>
            <a:lvl1pPr>
              <a:defRPr sz="7453">
                <a:solidFill>
                  <a:srgbClr val="F4D799"/>
                </a:solidFill>
                <a:effectLst>
                  <a:outerShdw blurRad="25400" dist="25400" dir="16200000" rotWithShape="0">
                    <a:srgbClr val="000000">
                      <a:alpha val="34000"/>
                    </a:srgbClr>
                  </a:outerShdw>
                </a:effectLst>
              </a:defRPr>
            </a:lvl1pPr>
          </a:lstStyle>
          <a:p>
            <a:r>
              <a:t>Title Text</a:t>
            </a:r>
          </a:p>
        </p:txBody>
      </p:sp>
      <p:sp>
        <p:nvSpPr>
          <p:cNvPr id="12" name="Slide Number"/>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t>‹#›</a:t>
            </a:fld>
            <a:endParaRPr/>
          </a:p>
        </p:txBody>
      </p:sp>
    </p:spTree>
    <p:extLst>
      <p:ext uri="{BB962C8B-B14F-4D97-AF65-F5344CB8AC3E}">
        <p14:creationId xmlns:p14="http://schemas.microsoft.com/office/powerpoint/2010/main" val="21566354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B6F22D-34FA-43A4-B48A-40A230D6062C}" type="datetime1">
              <a:rPr lang="en-US" smtClean="0"/>
              <a:pPr/>
              <a:t>10/5/2022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484FD59D-33F1-4A76-843D-E67207CAFE54}" type="slidenum">
              <a:rPr lang="en-US" smtClean="0"/>
              <a:pPr/>
              <a:t>‹#›</a:t>
            </a:fld>
            <a:endParaRPr lang="en-US"/>
          </a:p>
        </p:txBody>
      </p:sp>
    </p:spTree>
    <p:extLst>
      <p:ext uri="{BB962C8B-B14F-4D97-AF65-F5344CB8AC3E}">
        <p14:creationId xmlns:p14="http://schemas.microsoft.com/office/powerpoint/2010/main" val="31827933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0F7F47CF-67C9-420C-80A5-E2069FF0C2DF}" type="datetimeFigureOut">
              <a:rPr lang="en-US" smtClean="0"/>
              <a:t>10/5/2022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0982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B6F22D-34FA-43A4-B48A-40A230D6062C}" type="datetime1">
              <a:rPr lang="en-US" smtClean="0"/>
              <a:pPr/>
              <a:t>10/5/2022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484FD59D-33F1-4A76-843D-E67207CAFE54}" type="slidenum">
              <a:rPr lang="en-US" smtClean="0"/>
              <a:pPr/>
              <a:t>‹#›</a:t>
            </a:fld>
            <a:endParaRPr lang="en-US"/>
          </a:p>
        </p:txBody>
      </p:sp>
    </p:spTree>
    <p:extLst>
      <p:ext uri="{BB962C8B-B14F-4D97-AF65-F5344CB8AC3E}">
        <p14:creationId xmlns:p14="http://schemas.microsoft.com/office/powerpoint/2010/main" val="21069469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B6F22D-34FA-43A4-B48A-40A230D6062C}" type="datetime1">
              <a:rPr lang="en-US" smtClean="0"/>
              <a:pPr/>
              <a:t>10/5/2022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484FD59D-33F1-4A76-843D-E67207CAFE54}" type="slidenum">
              <a:rPr lang="en-US" smtClean="0"/>
              <a:pPr/>
              <a:t>‹#›</a:t>
            </a:fld>
            <a:endParaRPr lang="en-US"/>
          </a:p>
        </p:txBody>
      </p:sp>
    </p:spTree>
    <p:extLst>
      <p:ext uri="{BB962C8B-B14F-4D97-AF65-F5344CB8AC3E}">
        <p14:creationId xmlns:p14="http://schemas.microsoft.com/office/powerpoint/2010/main" val="22436397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DF3676-3175-4B01-98B5-6DAE028379AE}" type="datetime1">
              <a:rPr lang="en-US" smtClean="0"/>
              <a:t>10/5/2022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3608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0FE93-8C9D-445F-8DF8-8B1CC97CC7C0}" type="datetime1">
              <a:rPr lang="en-US" smtClean="0"/>
              <a:t>10/5/2022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20390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B6F22D-34FA-43A4-B48A-40A230D6062C}" type="datetime1">
              <a:rPr lang="en-US" smtClean="0"/>
              <a:pPr/>
              <a:t>10/5/2022</a:t>
            </a:fld>
            <a:endParaRPr lang="en-US"/>
          </a:p>
        </p:txBody>
      </p:sp>
      <p:sp>
        <p:nvSpPr>
          <p:cNvPr id="6" name="Footer Placeholder 5"/>
          <p:cNvSpPr>
            <a:spLocks noGrp="1"/>
          </p:cNvSpPr>
          <p:nvPr>
            <p:ph type="ftr" sz="quarter" idx="11"/>
          </p:nvPr>
        </p:nvSpPr>
        <p:spPr/>
        <p:txBody>
          <a:bodyPr/>
          <a:lstStyle/>
          <a:p>
            <a:r>
              <a:rPr lang="en-US"/>
              <a:t>Add a footer</a:t>
            </a: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84FD59D-33F1-4A76-843D-E67207CAFE54}" type="slidenum">
              <a:rPr lang="en-US" smtClean="0"/>
              <a:pPr/>
              <a:t>‹#›</a:t>
            </a:fld>
            <a:endParaRPr lang="en-US"/>
          </a:p>
        </p:txBody>
      </p:sp>
    </p:spTree>
    <p:extLst>
      <p:ext uri="{BB962C8B-B14F-4D97-AF65-F5344CB8AC3E}">
        <p14:creationId xmlns:p14="http://schemas.microsoft.com/office/powerpoint/2010/main" val="2447732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00FDC-A43D-4B5A-B091-F5339D0144BE}" type="datetime1">
              <a:rPr lang="en-US" smtClean="0"/>
              <a:t>10/5/2022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33933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AB6F22D-34FA-43A4-B48A-40A230D6062C}" type="datetime1">
              <a:rPr lang="en-US" smtClean="0"/>
              <a:pPr/>
              <a:t>10/5/2022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Add a footer</a:t>
            </a: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84FD59D-33F1-4A76-843D-E67207CAFE54}" type="slidenum">
              <a:rPr lang="en-US" smtClean="0"/>
              <a:pPr/>
              <a:t>‹#›</a:t>
            </a:fld>
            <a:endParaRPr lang="en-US"/>
          </a:p>
        </p:txBody>
      </p:sp>
      <p:grpSp>
        <p:nvGrpSpPr>
          <p:cNvPr id="10" name="Group 9" descr="Single flower on the right side of slide">
            <a:extLst>
              <a:ext uri="{FF2B5EF4-FFF2-40B4-BE49-F238E27FC236}">
                <a16:creationId xmlns:a16="http://schemas.microsoft.com/office/drawing/2014/main" id="{A20B0473-FC0F-460B-810C-C85BDBFDFA03}"/>
              </a:ext>
            </a:extLst>
          </p:cNvPr>
          <p:cNvGrpSpPr/>
          <p:nvPr userDrawn="1"/>
        </p:nvGrpSpPr>
        <p:grpSpPr bwMode="gray">
          <a:xfrm>
            <a:off x="11123612" y="4051301"/>
            <a:ext cx="965215" cy="2807461"/>
            <a:chOff x="11123612" y="4051301"/>
            <a:chExt cx="965215" cy="2807461"/>
          </a:xfrm>
        </p:grpSpPr>
        <p:sp>
          <p:nvSpPr>
            <p:cNvPr id="11" name="Freeform 44">
              <a:extLst>
                <a:ext uri="{FF2B5EF4-FFF2-40B4-BE49-F238E27FC236}">
                  <a16:creationId xmlns:a16="http://schemas.microsoft.com/office/drawing/2014/main" id="{53B9F475-682E-487E-914D-C86CE5CB423C}"/>
                </a:ext>
              </a:extLst>
            </p:cNvPr>
            <p:cNvSpPr>
              <a:spLocks/>
            </p:cNvSpPr>
            <p:nvPr userDrawn="1"/>
          </p:nvSpPr>
          <p:spPr bwMode="gray">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Line 45">
              <a:extLst>
                <a:ext uri="{FF2B5EF4-FFF2-40B4-BE49-F238E27FC236}">
                  <a16:creationId xmlns:a16="http://schemas.microsoft.com/office/drawing/2014/main" id="{3FC7C39C-9BB2-454E-BC9F-5CF795F84598}"/>
                </a:ext>
              </a:extLst>
            </p:cNvPr>
            <p:cNvSpPr>
              <a:spLocks noChangeShapeType="1"/>
            </p:cNvSpPr>
            <p:nvPr userDrawn="1"/>
          </p:nvSpPr>
          <p:spPr bwMode="gray">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5A127FE5-5A73-4C5B-A12A-2A97E86E0857}"/>
                </a:ext>
              </a:extLst>
            </p:cNvPr>
            <p:cNvSpPr>
              <a:spLocks/>
            </p:cNvSpPr>
            <p:nvPr userDrawn="1"/>
          </p:nvSpPr>
          <p:spPr bwMode="gray">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90788D2E-5928-4ED7-8AE7-EB6E6ADC8E1A}"/>
                </a:ext>
              </a:extLst>
            </p:cNvPr>
            <p:cNvSpPr>
              <a:spLocks/>
            </p:cNvSpPr>
            <p:nvPr userDrawn="1"/>
          </p:nvSpPr>
          <p:spPr bwMode="gray">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8">
              <a:extLst>
                <a:ext uri="{FF2B5EF4-FFF2-40B4-BE49-F238E27FC236}">
                  <a16:creationId xmlns:a16="http://schemas.microsoft.com/office/drawing/2014/main" id="{A420EC21-3E57-491D-9C24-62FF9C36044A}"/>
                </a:ext>
              </a:extLst>
            </p:cNvPr>
            <p:cNvSpPr>
              <a:spLocks/>
            </p:cNvSpPr>
            <p:nvPr userDrawn="1"/>
          </p:nvSpPr>
          <p:spPr bwMode="gray">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9">
              <a:extLst>
                <a:ext uri="{FF2B5EF4-FFF2-40B4-BE49-F238E27FC236}">
                  <a16:creationId xmlns:a16="http://schemas.microsoft.com/office/drawing/2014/main" id="{A37E6574-BD06-4A2C-980C-28A193EA60CB}"/>
                </a:ext>
              </a:extLst>
            </p:cNvPr>
            <p:cNvSpPr>
              <a:spLocks/>
            </p:cNvSpPr>
            <p:nvPr userDrawn="1"/>
          </p:nvSpPr>
          <p:spPr bwMode="gray">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EC2B890-3079-467F-AB05-D8A21FF34B5A}"/>
                </a:ext>
              </a:extLst>
            </p:cNvPr>
            <p:cNvSpPr>
              <a:spLocks/>
            </p:cNvSpPr>
            <p:nvPr userDrawn="1"/>
          </p:nvSpPr>
          <p:spPr bwMode="gray">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CA7F8967-DB08-4831-AE8C-30D25E160F18}"/>
                </a:ext>
              </a:extLst>
            </p:cNvPr>
            <p:cNvSpPr>
              <a:spLocks/>
            </p:cNvSpPr>
            <p:nvPr userDrawn="1"/>
          </p:nvSpPr>
          <p:spPr bwMode="gray">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a:extLst>
                <a:ext uri="{FF2B5EF4-FFF2-40B4-BE49-F238E27FC236}">
                  <a16:creationId xmlns:a16="http://schemas.microsoft.com/office/drawing/2014/main" id="{35B3EB9D-FC17-43A0-9641-7791420BACBF}"/>
                </a:ext>
              </a:extLst>
            </p:cNvPr>
            <p:cNvSpPr>
              <a:spLocks/>
            </p:cNvSpPr>
            <p:nvPr userDrawn="1"/>
          </p:nvSpPr>
          <p:spPr bwMode="gray">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descr="Group of flowers on the left side of slide">
            <a:extLst>
              <a:ext uri="{FF2B5EF4-FFF2-40B4-BE49-F238E27FC236}">
                <a16:creationId xmlns:a16="http://schemas.microsoft.com/office/drawing/2014/main" id="{59FCAB60-13E7-4EB5-A18D-910284AA1829}"/>
              </a:ext>
            </a:extLst>
          </p:cNvPr>
          <p:cNvGrpSpPr/>
          <p:nvPr userDrawn="1"/>
        </p:nvGrpSpPr>
        <p:grpSpPr bwMode="gray">
          <a:xfrm>
            <a:off x="44450" y="1370013"/>
            <a:ext cx="1198563" cy="5487987"/>
            <a:chOff x="44450" y="1370013"/>
            <a:chExt cx="1198563" cy="5487987"/>
          </a:xfrm>
        </p:grpSpPr>
        <p:sp>
          <p:nvSpPr>
            <p:cNvPr id="21" name="Freeform 5">
              <a:extLst>
                <a:ext uri="{FF2B5EF4-FFF2-40B4-BE49-F238E27FC236}">
                  <a16:creationId xmlns:a16="http://schemas.microsoft.com/office/drawing/2014/main" id="{CC8792B5-2635-46B7-960D-63105F081EAF}"/>
                </a:ext>
              </a:extLst>
            </p:cNvPr>
            <p:cNvSpPr>
              <a:spLocks/>
            </p:cNvSpPr>
            <p:nvPr userDrawn="1"/>
          </p:nvSpPr>
          <p:spPr bwMode="gray">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6">
              <a:extLst>
                <a:ext uri="{FF2B5EF4-FFF2-40B4-BE49-F238E27FC236}">
                  <a16:creationId xmlns:a16="http://schemas.microsoft.com/office/drawing/2014/main" id="{5D30BB5A-4B52-4F2B-9D70-007485916F85}"/>
                </a:ext>
              </a:extLst>
            </p:cNvPr>
            <p:cNvSpPr>
              <a:spLocks noChangeShapeType="1"/>
            </p:cNvSpPr>
            <p:nvPr userDrawn="1"/>
          </p:nvSpPr>
          <p:spPr bwMode="gray">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4201A29F-86CD-4D82-9776-442C9659AFA3}"/>
                </a:ext>
              </a:extLst>
            </p:cNvPr>
            <p:cNvSpPr>
              <a:spLocks/>
            </p:cNvSpPr>
            <p:nvPr userDrawn="1"/>
          </p:nvSpPr>
          <p:spPr bwMode="gray">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550A7D3F-772E-4F07-83C3-AAC8C6867EFE}"/>
                </a:ext>
              </a:extLst>
            </p:cNvPr>
            <p:cNvSpPr>
              <a:spLocks/>
            </p:cNvSpPr>
            <p:nvPr userDrawn="1"/>
          </p:nvSpPr>
          <p:spPr bwMode="gray">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FEE82CFD-403D-46A2-AFB7-7D94BFA93D29}"/>
                </a:ext>
              </a:extLst>
            </p:cNvPr>
            <p:cNvSpPr>
              <a:spLocks/>
            </p:cNvSpPr>
            <p:nvPr userDrawn="1"/>
          </p:nvSpPr>
          <p:spPr bwMode="gray">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2CFA6CCC-5C20-4608-9A29-4B23DA324FF5}"/>
                </a:ext>
              </a:extLst>
            </p:cNvPr>
            <p:cNvSpPr>
              <a:spLocks/>
            </p:cNvSpPr>
            <p:nvPr userDrawn="1"/>
          </p:nvSpPr>
          <p:spPr bwMode="gray">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4">
              <a:extLst>
                <a:ext uri="{FF2B5EF4-FFF2-40B4-BE49-F238E27FC236}">
                  <a16:creationId xmlns:a16="http://schemas.microsoft.com/office/drawing/2014/main" id="{B49945A9-3A7E-4DB2-9FF9-98F47ECC0011}"/>
                </a:ext>
              </a:extLst>
            </p:cNvPr>
            <p:cNvSpPr>
              <a:spLocks/>
            </p:cNvSpPr>
            <p:nvPr userDrawn="1"/>
          </p:nvSpPr>
          <p:spPr bwMode="gray">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5">
              <a:extLst>
                <a:ext uri="{FF2B5EF4-FFF2-40B4-BE49-F238E27FC236}">
                  <a16:creationId xmlns:a16="http://schemas.microsoft.com/office/drawing/2014/main" id="{2A78F64F-C55B-4205-9425-13DA3892E4AF}"/>
                </a:ext>
              </a:extLst>
            </p:cNvPr>
            <p:cNvSpPr>
              <a:spLocks/>
            </p:cNvSpPr>
            <p:nvPr userDrawn="1"/>
          </p:nvSpPr>
          <p:spPr bwMode="gray">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14">
              <a:extLst>
                <a:ext uri="{FF2B5EF4-FFF2-40B4-BE49-F238E27FC236}">
                  <a16:creationId xmlns:a16="http://schemas.microsoft.com/office/drawing/2014/main" id="{2304FB12-AAC6-4FF7-B8E3-CC220498449E}"/>
                </a:ext>
              </a:extLst>
            </p:cNvPr>
            <p:cNvSpPr>
              <a:spLocks noChangeShapeType="1"/>
            </p:cNvSpPr>
            <p:nvPr userDrawn="1"/>
          </p:nvSpPr>
          <p:spPr bwMode="gray">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a:extLst>
                <a:ext uri="{FF2B5EF4-FFF2-40B4-BE49-F238E27FC236}">
                  <a16:creationId xmlns:a16="http://schemas.microsoft.com/office/drawing/2014/main" id="{4C5C43A2-F5A2-442C-A4FE-54487C0B22F0}"/>
                </a:ext>
              </a:extLst>
            </p:cNvPr>
            <p:cNvSpPr>
              <a:spLocks/>
            </p:cNvSpPr>
            <p:nvPr userDrawn="1"/>
          </p:nvSpPr>
          <p:spPr bwMode="gray">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8">
              <a:extLst>
                <a:ext uri="{FF2B5EF4-FFF2-40B4-BE49-F238E27FC236}">
                  <a16:creationId xmlns:a16="http://schemas.microsoft.com/office/drawing/2014/main" id="{A75B3AE3-C8AA-4CE4-A877-2E8108A7CD3C}"/>
                </a:ext>
              </a:extLst>
            </p:cNvPr>
            <p:cNvSpPr>
              <a:spLocks/>
            </p:cNvSpPr>
            <p:nvPr userDrawn="1"/>
          </p:nvSpPr>
          <p:spPr bwMode="gray">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
              <a:extLst>
                <a:ext uri="{FF2B5EF4-FFF2-40B4-BE49-F238E27FC236}">
                  <a16:creationId xmlns:a16="http://schemas.microsoft.com/office/drawing/2014/main" id="{9C877741-C5F1-4477-A222-0127E2F14881}"/>
                </a:ext>
              </a:extLst>
            </p:cNvPr>
            <p:cNvSpPr>
              <a:spLocks/>
            </p:cNvSpPr>
            <p:nvPr userDrawn="1"/>
          </p:nvSpPr>
          <p:spPr bwMode="gray">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
              <a:extLst>
                <a:ext uri="{FF2B5EF4-FFF2-40B4-BE49-F238E27FC236}">
                  <a16:creationId xmlns:a16="http://schemas.microsoft.com/office/drawing/2014/main" id="{F565DC06-46A7-491F-BC17-2B703B802999}"/>
                </a:ext>
              </a:extLst>
            </p:cNvPr>
            <p:cNvSpPr>
              <a:spLocks/>
            </p:cNvSpPr>
            <p:nvPr userDrawn="1"/>
          </p:nvSpPr>
          <p:spPr bwMode="gray">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1">
              <a:extLst>
                <a:ext uri="{FF2B5EF4-FFF2-40B4-BE49-F238E27FC236}">
                  <a16:creationId xmlns:a16="http://schemas.microsoft.com/office/drawing/2014/main" id="{5C2328CA-DE39-4238-B438-BD6296D9804E}"/>
                </a:ext>
              </a:extLst>
            </p:cNvPr>
            <p:cNvSpPr>
              <a:spLocks/>
            </p:cNvSpPr>
            <p:nvPr userDrawn="1"/>
          </p:nvSpPr>
          <p:spPr bwMode="gray">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2">
              <a:extLst>
                <a:ext uri="{FF2B5EF4-FFF2-40B4-BE49-F238E27FC236}">
                  <a16:creationId xmlns:a16="http://schemas.microsoft.com/office/drawing/2014/main" id="{31952E38-CF43-482D-A565-072D2BD3D122}"/>
                </a:ext>
              </a:extLst>
            </p:cNvPr>
            <p:cNvSpPr>
              <a:spLocks/>
            </p:cNvSpPr>
            <p:nvPr userDrawn="1"/>
          </p:nvSpPr>
          <p:spPr bwMode="gray">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3">
              <a:extLst>
                <a:ext uri="{FF2B5EF4-FFF2-40B4-BE49-F238E27FC236}">
                  <a16:creationId xmlns:a16="http://schemas.microsoft.com/office/drawing/2014/main" id="{0C1880B2-FAAA-46B3-9CCA-708E303BEFFA}"/>
                </a:ext>
              </a:extLst>
            </p:cNvPr>
            <p:cNvSpPr>
              <a:spLocks/>
            </p:cNvSpPr>
            <p:nvPr userDrawn="1"/>
          </p:nvSpPr>
          <p:spPr bwMode="gray">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4">
              <a:extLst>
                <a:ext uri="{FF2B5EF4-FFF2-40B4-BE49-F238E27FC236}">
                  <a16:creationId xmlns:a16="http://schemas.microsoft.com/office/drawing/2014/main" id="{B800B051-8EE9-4D8A-86EB-A419A07F5E80}"/>
                </a:ext>
              </a:extLst>
            </p:cNvPr>
            <p:cNvSpPr>
              <a:spLocks/>
            </p:cNvSpPr>
            <p:nvPr userDrawn="1"/>
          </p:nvSpPr>
          <p:spPr bwMode="gray">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27">
              <a:extLst>
                <a:ext uri="{FF2B5EF4-FFF2-40B4-BE49-F238E27FC236}">
                  <a16:creationId xmlns:a16="http://schemas.microsoft.com/office/drawing/2014/main" id="{CADA27CF-ABF7-487D-B34F-FECD8E7A8583}"/>
                </a:ext>
              </a:extLst>
            </p:cNvPr>
            <p:cNvSpPr>
              <a:spLocks noChangeShapeType="1"/>
            </p:cNvSpPr>
            <p:nvPr userDrawn="1"/>
          </p:nvSpPr>
          <p:spPr bwMode="gray">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6">
              <a:extLst>
                <a:ext uri="{FF2B5EF4-FFF2-40B4-BE49-F238E27FC236}">
                  <a16:creationId xmlns:a16="http://schemas.microsoft.com/office/drawing/2014/main" id="{6CDD4A72-1343-4FF4-9B39-6E8A0CD2A87F}"/>
                </a:ext>
              </a:extLst>
            </p:cNvPr>
            <p:cNvSpPr>
              <a:spLocks/>
            </p:cNvSpPr>
            <p:nvPr userDrawn="1"/>
          </p:nvSpPr>
          <p:spPr bwMode="gray">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id="{57BD3E4D-1082-4293-8C69-652F4974761F}"/>
                </a:ext>
              </a:extLst>
            </p:cNvPr>
            <p:cNvGrpSpPr/>
            <p:nvPr userDrawn="1"/>
          </p:nvGrpSpPr>
          <p:grpSpPr bwMode="gray">
            <a:xfrm rot="21049918">
              <a:off x="516851" y="3319634"/>
              <a:ext cx="682233" cy="504823"/>
              <a:chOff x="452438" y="3540125"/>
              <a:chExt cx="750888" cy="555625"/>
            </a:xfrm>
          </p:grpSpPr>
          <p:sp>
            <p:nvSpPr>
              <p:cNvPr id="63" name="Freeform 28">
                <a:extLst>
                  <a:ext uri="{FF2B5EF4-FFF2-40B4-BE49-F238E27FC236}">
                    <a16:creationId xmlns:a16="http://schemas.microsoft.com/office/drawing/2014/main" id="{406D457C-8352-4ED6-9C82-8BD472FAA645}"/>
                  </a:ext>
                </a:extLst>
              </p:cNvPr>
              <p:cNvSpPr>
                <a:spLocks/>
              </p:cNvSpPr>
              <p:nvPr userDrawn="1"/>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29">
                <a:extLst>
                  <a:ext uri="{FF2B5EF4-FFF2-40B4-BE49-F238E27FC236}">
                    <a16:creationId xmlns:a16="http://schemas.microsoft.com/office/drawing/2014/main" id="{8C4ED954-C3C9-445D-BE08-237E20051119}"/>
                  </a:ext>
                </a:extLst>
              </p:cNvPr>
              <p:cNvSpPr>
                <a:spLocks/>
              </p:cNvSpPr>
              <p:nvPr userDrawn="1"/>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1" name="Oval 40">
              <a:extLst>
                <a:ext uri="{FF2B5EF4-FFF2-40B4-BE49-F238E27FC236}">
                  <a16:creationId xmlns:a16="http://schemas.microsoft.com/office/drawing/2014/main" id="{57F09AA3-363E-47A1-A8AB-ECAA14FA47D5}"/>
                </a:ext>
              </a:extLst>
            </p:cNvPr>
            <p:cNvSpPr>
              <a:spLocks noChangeArrowheads="1"/>
            </p:cNvSpPr>
            <p:nvPr userDrawn="1"/>
          </p:nvSpPr>
          <p:spPr bwMode="gray">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1">
              <a:extLst>
                <a:ext uri="{FF2B5EF4-FFF2-40B4-BE49-F238E27FC236}">
                  <a16:creationId xmlns:a16="http://schemas.microsoft.com/office/drawing/2014/main" id="{FDB67EEF-8B35-44CF-ABCD-AA8C227D464B}"/>
                </a:ext>
              </a:extLst>
            </p:cNvPr>
            <p:cNvSpPr>
              <a:spLocks/>
            </p:cNvSpPr>
            <p:nvPr userDrawn="1"/>
          </p:nvSpPr>
          <p:spPr bwMode="gray">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2">
              <a:extLst>
                <a:ext uri="{FF2B5EF4-FFF2-40B4-BE49-F238E27FC236}">
                  <a16:creationId xmlns:a16="http://schemas.microsoft.com/office/drawing/2014/main" id="{FC61F968-09F8-4910-BAD4-5B900B3455AA}"/>
                </a:ext>
              </a:extLst>
            </p:cNvPr>
            <p:cNvSpPr>
              <a:spLocks/>
            </p:cNvSpPr>
            <p:nvPr userDrawn="1"/>
          </p:nvSpPr>
          <p:spPr bwMode="gray">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3">
              <a:extLst>
                <a:ext uri="{FF2B5EF4-FFF2-40B4-BE49-F238E27FC236}">
                  <a16:creationId xmlns:a16="http://schemas.microsoft.com/office/drawing/2014/main" id="{A128677D-70D8-47FC-A118-C16B0A21E7D4}"/>
                </a:ext>
              </a:extLst>
            </p:cNvPr>
            <p:cNvSpPr>
              <a:spLocks/>
            </p:cNvSpPr>
            <p:nvPr userDrawn="1"/>
          </p:nvSpPr>
          <p:spPr bwMode="gray">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8">
              <a:extLst>
                <a:ext uri="{FF2B5EF4-FFF2-40B4-BE49-F238E27FC236}">
                  <a16:creationId xmlns:a16="http://schemas.microsoft.com/office/drawing/2014/main" id="{30078A5F-9BCC-4647-9140-12211DCE3289}"/>
                </a:ext>
              </a:extLst>
            </p:cNvPr>
            <p:cNvSpPr>
              <a:spLocks/>
            </p:cNvSpPr>
            <p:nvPr userDrawn="1"/>
          </p:nvSpPr>
          <p:spPr bwMode="gray">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39">
              <a:extLst>
                <a:ext uri="{FF2B5EF4-FFF2-40B4-BE49-F238E27FC236}">
                  <a16:creationId xmlns:a16="http://schemas.microsoft.com/office/drawing/2014/main" id="{C56AFC9A-0C3D-491B-A1D9-84D6ABE703D2}"/>
                </a:ext>
              </a:extLst>
            </p:cNvPr>
            <p:cNvSpPr>
              <a:spLocks/>
            </p:cNvSpPr>
            <p:nvPr userDrawn="1"/>
          </p:nvSpPr>
          <p:spPr bwMode="gray">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0">
              <a:extLst>
                <a:ext uri="{FF2B5EF4-FFF2-40B4-BE49-F238E27FC236}">
                  <a16:creationId xmlns:a16="http://schemas.microsoft.com/office/drawing/2014/main" id="{2F1C0A14-B5B4-44B8-A0DC-AD7BAB3866B2}"/>
                </a:ext>
              </a:extLst>
            </p:cNvPr>
            <p:cNvSpPr>
              <a:spLocks/>
            </p:cNvSpPr>
            <p:nvPr userDrawn="1"/>
          </p:nvSpPr>
          <p:spPr bwMode="gray">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Oval 33">
              <a:extLst>
                <a:ext uri="{FF2B5EF4-FFF2-40B4-BE49-F238E27FC236}">
                  <a16:creationId xmlns:a16="http://schemas.microsoft.com/office/drawing/2014/main" id="{61DDCE0A-04F7-43E1-BAF9-B05D30A75AF9}"/>
                </a:ext>
              </a:extLst>
            </p:cNvPr>
            <p:cNvSpPr>
              <a:spLocks noChangeArrowheads="1"/>
            </p:cNvSpPr>
            <p:nvPr userDrawn="1"/>
          </p:nvSpPr>
          <p:spPr bwMode="gray">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8">
              <a:extLst>
                <a:ext uri="{FF2B5EF4-FFF2-40B4-BE49-F238E27FC236}">
                  <a16:creationId xmlns:a16="http://schemas.microsoft.com/office/drawing/2014/main" id="{3A4C2B47-B147-4483-9FFC-3BF21216839B}"/>
                </a:ext>
              </a:extLst>
            </p:cNvPr>
            <p:cNvSpPr>
              <a:spLocks/>
            </p:cNvSpPr>
            <p:nvPr userDrawn="1"/>
          </p:nvSpPr>
          <p:spPr bwMode="gray">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0" name="Group 49">
              <a:extLst>
                <a:ext uri="{FF2B5EF4-FFF2-40B4-BE49-F238E27FC236}">
                  <a16:creationId xmlns:a16="http://schemas.microsoft.com/office/drawing/2014/main" id="{B55BF2C0-6621-424E-971C-A07415B3C428}"/>
                </a:ext>
              </a:extLst>
            </p:cNvPr>
            <p:cNvGrpSpPr/>
            <p:nvPr userDrawn="1"/>
          </p:nvGrpSpPr>
          <p:grpSpPr bwMode="gray">
            <a:xfrm>
              <a:off x="603252" y="4833897"/>
              <a:ext cx="607348" cy="609642"/>
              <a:chOff x="2051052" y="5522596"/>
              <a:chExt cx="892175" cy="895542"/>
            </a:xfrm>
          </p:grpSpPr>
          <p:sp>
            <p:nvSpPr>
              <p:cNvPr id="57" name="Freeform 5">
                <a:extLst>
                  <a:ext uri="{FF2B5EF4-FFF2-40B4-BE49-F238E27FC236}">
                    <a16:creationId xmlns:a16="http://schemas.microsoft.com/office/drawing/2014/main" id="{9A9F1D7D-EE35-4CC6-BEB8-B73CF4172517}"/>
                  </a:ext>
                </a:extLst>
              </p:cNvPr>
              <p:cNvSpPr>
                <a:spLocks/>
              </p:cNvSpPr>
              <p:nvPr userDrawn="1"/>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Line 6">
                <a:extLst>
                  <a:ext uri="{FF2B5EF4-FFF2-40B4-BE49-F238E27FC236}">
                    <a16:creationId xmlns:a16="http://schemas.microsoft.com/office/drawing/2014/main" id="{21A91822-9B3B-457A-AB71-7DC550FE9D04}"/>
                  </a:ext>
                </a:extLst>
              </p:cNvPr>
              <p:cNvSpPr>
                <a:spLocks noChangeShapeType="1"/>
              </p:cNvSpPr>
              <p:nvPr userDrawn="1"/>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2">
                <a:extLst>
                  <a:ext uri="{FF2B5EF4-FFF2-40B4-BE49-F238E27FC236}">
                    <a16:creationId xmlns:a16="http://schemas.microsoft.com/office/drawing/2014/main" id="{27916F42-C5D8-4687-90EA-0EA1DA790E06}"/>
                  </a:ext>
                </a:extLst>
              </p:cNvPr>
              <p:cNvSpPr>
                <a:spLocks/>
              </p:cNvSpPr>
              <p:nvPr userDrawn="1"/>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3">
                <a:extLst>
                  <a:ext uri="{FF2B5EF4-FFF2-40B4-BE49-F238E27FC236}">
                    <a16:creationId xmlns:a16="http://schemas.microsoft.com/office/drawing/2014/main" id="{CF1E2F54-C259-43DB-AE4D-8FF07E00E600}"/>
                  </a:ext>
                </a:extLst>
              </p:cNvPr>
              <p:cNvSpPr>
                <a:spLocks/>
              </p:cNvSpPr>
              <p:nvPr userDrawn="1"/>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2">
                <a:extLst>
                  <a:ext uri="{FF2B5EF4-FFF2-40B4-BE49-F238E27FC236}">
                    <a16:creationId xmlns:a16="http://schemas.microsoft.com/office/drawing/2014/main" id="{39D3782C-2519-4D4C-9F86-DF338C0CD7AC}"/>
                  </a:ext>
                </a:extLst>
              </p:cNvPr>
              <p:cNvSpPr>
                <a:spLocks/>
              </p:cNvSpPr>
              <p:nvPr userDrawn="1"/>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Oval 61">
                <a:extLst>
                  <a:ext uri="{FF2B5EF4-FFF2-40B4-BE49-F238E27FC236}">
                    <a16:creationId xmlns:a16="http://schemas.microsoft.com/office/drawing/2014/main" id="{1BEA0E87-081D-435B-A540-2E32C7222D25}"/>
                  </a:ext>
                </a:extLst>
              </p:cNvPr>
              <p:cNvSpPr/>
              <p:nvPr userDrawn="1"/>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06679E62-7924-41A3-A2B9-0CD4F3DCE105}"/>
                </a:ext>
              </a:extLst>
            </p:cNvPr>
            <p:cNvGrpSpPr/>
            <p:nvPr userDrawn="1"/>
          </p:nvGrpSpPr>
          <p:grpSpPr bwMode="gray">
            <a:xfrm rot="19876682">
              <a:off x="80098" y="1916305"/>
              <a:ext cx="878030" cy="874332"/>
              <a:chOff x="4277517" y="3752400"/>
              <a:chExt cx="1154448" cy="1149586"/>
            </a:xfrm>
          </p:grpSpPr>
          <p:sp>
            <p:nvSpPr>
              <p:cNvPr id="52" name="Freeform 56">
                <a:extLst>
                  <a:ext uri="{FF2B5EF4-FFF2-40B4-BE49-F238E27FC236}">
                    <a16:creationId xmlns:a16="http://schemas.microsoft.com/office/drawing/2014/main" id="{295E029B-3CA4-4855-A143-8D6C373C93CE}"/>
                  </a:ext>
                </a:extLst>
              </p:cNvPr>
              <p:cNvSpPr>
                <a:spLocks/>
              </p:cNvSpPr>
              <p:nvPr userDrawn="1"/>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5">
                <a:extLst>
                  <a:ext uri="{FF2B5EF4-FFF2-40B4-BE49-F238E27FC236}">
                    <a16:creationId xmlns:a16="http://schemas.microsoft.com/office/drawing/2014/main" id="{AF6DF7D8-9CC6-4D45-9BD4-CB8AC627272B}"/>
                  </a:ext>
                </a:extLst>
              </p:cNvPr>
              <p:cNvSpPr>
                <a:spLocks/>
              </p:cNvSpPr>
              <p:nvPr userDrawn="1"/>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41">
                <a:extLst>
                  <a:ext uri="{FF2B5EF4-FFF2-40B4-BE49-F238E27FC236}">
                    <a16:creationId xmlns:a16="http://schemas.microsoft.com/office/drawing/2014/main" id="{DBE144CA-D08E-4D09-8F1F-674699ACB1F5}"/>
                  </a:ext>
                </a:extLst>
              </p:cNvPr>
              <p:cNvSpPr>
                <a:spLocks/>
              </p:cNvSpPr>
              <p:nvPr userDrawn="1"/>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41">
                <a:extLst>
                  <a:ext uri="{FF2B5EF4-FFF2-40B4-BE49-F238E27FC236}">
                    <a16:creationId xmlns:a16="http://schemas.microsoft.com/office/drawing/2014/main" id="{3A9FAE47-F42D-49FA-87FA-2DA56E878C51}"/>
                  </a:ext>
                </a:extLst>
              </p:cNvPr>
              <p:cNvSpPr>
                <a:spLocks/>
              </p:cNvSpPr>
              <p:nvPr userDrawn="1"/>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2">
                <a:extLst>
                  <a:ext uri="{FF2B5EF4-FFF2-40B4-BE49-F238E27FC236}">
                    <a16:creationId xmlns:a16="http://schemas.microsoft.com/office/drawing/2014/main" id="{2EB17141-0D9F-441D-A1FC-2EDF1FF03738}"/>
                  </a:ext>
                </a:extLst>
              </p:cNvPr>
              <p:cNvSpPr>
                <a:spLocks/>
              </p:cNvSpPr>
              <p:nvPr userDrawn="1"/>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1186658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hdphoto" Target="../media/hdphoto2.wdp"/><Relationship Id="rId7" Type="http://schemas.openxmlformats.org/officeDocument/2006/relationships/hyperlink" Target="mailto:boydmosesc@pcsb.org"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pribblee@pcsb.org" TargetMode="External"/><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hyperlink" Target="https://www.thebluediamondgallery.com/tablet/a/assistanc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spanish4kiddos.com/special-needs-education/" TargetMode="External"/><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theconversation.com/students-with-and-without-disability-its-always-better-when-were-together-21014" TargetMode="External"/><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dfreephotos.com/other-photos/primary-school-pencils-and-apple.jpg.php" TargetMode="External"/><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news.schoolsdo.org/2016/11/fathers-should-communicate-warmth-acceptanc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reeimageslive.co.uk/free_stock_image/growing-funds-jpg" TargetMode="External"/><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flickr.com/photos/144008357@N08/33600630112" TargetMode="External"/><Relationship Id="rId3" Type="http://schemas.openxmlformats.org/officeDocument/2006/relationships/diagramLayout" Target="../diagrams/layout7.xml"/><Relationship Id="rId7" Type="http://schemas.openxmlformats.org/officeDocument/2006/relationships/image" Target="../media/image36.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ayeimtellingya.blogspot.com/2015/06/thank-you-plasencia-ill-really-miss-you.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karacn@pcsb.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englishstuffesl.blogspot.com/2012/04/english-is-funny-language.html" TargetMode="Externa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yanyothernerd.com/2017/01/gratitude-year-full-of-it.html" TargetMode="External"/><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hyperlink" Target="https://pixabay.com/en/help-emergency-helping-hand-save-1300942/"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hyperlink" Target="https://www.flickr.com/photos/dfid/15278030225" TargetMode="External"/><Relationship Id="rId3" Type="http://schemas.openxmlformats.org/officeDocument/2006/relationships/diagramLayout" Target="../diagrams/layout10.xml"/><Relationship Id="rId7" Type="http://schemas.openxmlformats.org/officeDocument/2006/relationships/image" Target="../media/image46.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www.flickr.com/photos/waynewhuang/6753803341/" TargetMode="Externa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hyperlink" Target="http://sojournermarablegrimmett.blogspot.com/2014/11/scad-atlanta-buzz-bus-supplies-local.html" TargetMode="External"/><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creativecommons.org/licenses/by-nd/3.0/" TargetMode="Externa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s://theconversation.com/university-metrics-keep-academics-in-their-ivory-towers-25534" TargetMode="Externa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8" Type="http://schemas.openxmlformats.org/officeDocument/2006/relationships/hyperlink" Target="http://shaunmwilliams.com/thedigitalchemist/index.php/tag/remind/" TargetMode="External"/><Relationship Id="rId3" Type="http://schemas.microsoft.com/office/2007/relationships/hdphoto" Target="../media/hdphoto1.wdp"/><Relationship Id="rId7"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hyperlink" Target="https://forms.office.com/r/pnNnTHfdP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brimmv.wixsite.com/21stcentury-iclass" TargetMode="Externa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1.xml"/><Relationship Id="rId3" Type="http://schemas.microsoft.com/office/2007/relationships/hdphoto" Target="../media/hdphoto1.wdp"/><Relationship Id="rId7" Type="http://schemas.openxmlformats.org/officeDocument/2006/relationships/diagramData" Target="../diagrams/data11.xml"/><Relationship Id="rId2" Type="http://schemas.openxmlformats.org/officeDocument/2006/relationships/image" Target="../media/image2.pn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diagramDrawing" Target="../diagrams/drawing11.xml"/><Relationship Id="rId5" Type="http://schemas.openxmlformats.org/officeDocument/2006/relationships/image" Target="../media/image4.png"/><Relationship Id="rId10" Type="http://schemas.openxmlformats.org/officeDocument/2006/relationships/diagramColors" Target="../diagrams/colors11.xml"/><Relationship Id="rId4" Type="http://schemas.openxmlformats.org/officeDocument/2006/relationships/image" Target="../media/image3.png"/><Relationship Id="rId9"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ednc.org/perspective-heres-what-it-looks-like-to-facilitate-math-instruction-in-todays-classroom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remakelearning.org/blog/2020/11/05/learning-hubs-progra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hyperlink" Target="http://www.publicdomainfiles.com/show_file.php?id=1352677981648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www.publicdomainfiles.com/show_file.php?id=13526779816485" TargetMode="Externa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participationplan5100@pcsb.org" TargetMode="External"/><Relationship Id="rId5" Type="http://schemas.openxmlformats.org/officeDocument/2006/relationships/hyperlink" Target="https://www.rawpixel.com/image/380134/free-photo-image-invoice-accounting-form" TargetMode="External"/><Relationship Id="rId4" Type="http://schemas.openxmlformats.org/officeDocument/2006/relationships/image" Target="../media/image65.1"/></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mailto:participationplan5100@pcsb.org" TargetMode="External"/><Relationship Id="rId5" Type="http://schemas.openxmlformats.org/officeDocument/2006/relationships/hyperlink" Target="https://www.thebluediamondgallery.com/wooden-tile/t/training.html" TargetMode="External"/><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hyperlink" Target="https://pxhere.com/en/photo/721151"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openclipart.org/detail/191199/yellow-document"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pcsb.org/Domain/205"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hyperlink" Target="https://pixabay.com/en/comments-discussion-esperanto-151907/"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1.jpeg"/><Relationship Id="rId7" Type="http://schemas.microsoft.com/office/2007/relationships/hdphoto" Target="../media/hdphoto1.wdp"/><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diagramColors" Target="../diagrams/colors3.xml"/><Relationship Id="rId5" Type="http://schemas.openxmlformats.org/officeDocument/2006/relationships/image" Target="../media/image16.png"/><Relationship Id="rId10" Type="http://schemas.openxmlformats.org/officeDocument/2006/relationships/diagramQuickStyle" Target="../diagrams/quickStyle3.xml"/><Relationship Id="rId4" Type="http://schemas.openxmlformats.org/officeDocument/2006/relationships/image" Target="../media/image15.png"/><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A3CA49A-71DD-4E8D-8D00-0D000AB38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E8537E-57AF-43EA-8734-3C66AD724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1DA8C18B-9C8E-47E6-BAEF-86331BC0A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54296" y="643466"/>
            <a:ext cx="7314184" cy="6092613"/>
          </a:xfrm>
        </p:spPr>
        <p:txBody>
          <a:bodyPr>
            <a:normAutofit/>
          </a:bodyPr>
          <a:lstStyle/>
          <a:p>
            <a:pPr algn="ctr"/>
            <a:r>
              <a:rPr lang="en-US" sz="6200" b="1" dirty="0"/>
              <a:t>Federal Education Programs:  </a:t>
            </a:r>
            <a:br>
              <a:rPr lang="en-US" sz="6200" b="1" dirty="0"/>
            </a:br>
            <a:r>
              <a:rPr lang="en-US" sz="6200" b="1" dirty="0"/>
              <a:t>Private School Officials</a:t>
            </a:r>
            <a:br>
              <a:rPr lang="en-US" sz="6200" b="1" dirty="0"/>
            </a:br>
            <a:br>
              <a:rPr lang="en-US" sz="6200" b="1" dirty="0"/>
            </a:br>
            <a:r>
              <a:rPr lang="en-US" sz="6200" b="1" dirty="0"/>
              <a:t>Fall 2022</a:t>
            </a:r>
            <a:endParaRPr lang="en-US" sz="6200" dirty="0"/>
          </a:p>
        </p:txBody>
      </p:sp>
    </p:spTree>
    <p:extLst>
      <p:ext uri="{BB962C8B-B14F-4D97-AF65-F5344CB8AC3E}">
        <p14:creationId xmlns:p14="http://schemas.microsoft.com/office/powerpoint/2010/main" val="32667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D36B-FC24-8EAD-BF58-C1B8B04E48BA}"/>
              </a:ext>
            </a:extLst>
          </p:cNvPr>
          <p:cNvSpPr>
            <a:spLocks noGrp="1"/>
          </p:cNvSpPr>
          <p:nvPr>
            <p:ph type="title"/>
          </p:nvPr>
        </p:nvSpPr>
        <p:spPr>
          <a:xfrm>
            <a:off x="1346472" y="478761"/>
            <a:ext cx="6002110" cy="1495425"/>
          </a:xfrm>
        </p:spPr>
        <p:txBody>
          <a:bodyPr vert="horz" lIns="91440" tIns="45720" rIns="91440" bIns="45720" rtlCol="0" anchor="ctr">
            <a:normAutofit/>
          </a:bodyPr>
          <a:lstStyle/>
          <a:p>
            <a:r>
              <a:rPr lang="en-US" sz="4800" dirty="0"/>
              <a:t>Ongoing Consultation</a:t>
            </a:r>
          </a:p>
        </p:txBody>
      </p:sp>
      <p:sp>
        <p:nvSpPr>
          <p:cNvPr id="5" name="TextBox 4">
            <a:extLst>
              <a:ext uri="{FF2B5EF4-FFF2-40B4-BE49-F238E27FC236}">
                <a16:creationId xmlns:a16="http://schemas.microsoft.com/office/drawing/2014/main" id="{B07EC532-B2B1-2F9E-6022-3B5E2CA8E838}"/>
              </a:ext>
            </a:extLst>
          </p:cNvPr>
          <p:cNvSpPr txBox="1"/>
          <p:nvPr/>
        </p:nvSpPr>
        <p:spPr>
          <a:xfrm>
            <a:off x="1346472" y="2279732"/>
            <a:ext cx="8336008" cy="421250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September- Fall consultation</a:t>
            </a:r>
          </a:p>
          <a:p>
            <a:pPr marL="285750" indent="-228600">
              <a:lnSpc>
                <a:spcPct val="90000"/>
              </a:lnSpc>
              <a:spcAft>
                <a:spcPts val="600"/>
              </a:spcAft>
              <a:buFont typeface="Arial" panose="020B0604020202020204" pitchFamily="34" charset="0"/>
              <a:buChar char="•"/>
            </a:pPr>
            <a:r>
              <a:rPr lang="en-US" sz="2400" dirty="0"/>
              <a:t>January-  Mid-year check in</a:t>
            </a:r>
          </a:p>
          <a:p>
            <a:pPr marL="285750" indent="-228600">
              <a:lnSpc>
                <a:spcPct val="90000"/>
              </a:lnSpc>
              <a:spcAft>
                <a:spcPts val="600"/>
              </a:spcAft>
              <a:buFont typeface="Arial" panose="020B0604020202020204" pitchFamily="34" charset="0"/>
              <a:buChar char="•"/>
            </a:pPr>
            <a:r>
              <a:rPr lang="en-US" sz="2400" dirty="0"/>
              <a:t>February- Date Certain to determine proportionate</a:t>
            </a:r>
          </a:p>
          <a:p>
            <a:pPr marL="57150">
              <a:lnSpc>
                <a:spcPct val="90000"/>
              </a:lnSpc>
              <a:spcAft>
                <a:spcPts val="600"/>
              </a:spcAft>
            </a:pPr>
            <a:r>
              <a:rPr lang="en-US" sz="2400" dirty="0"/>
              <a:t>	 share</a:t>
            </a:r>
          </a:p>
          <a:p>
            <a:pPr marL="285750" indent="-228600">
              <a:lnSpc>
                <a:spcPct val="90000"/>
              </a:lnSpc>
              <a:spcAft>
                <a:spcPts val="600"/>
              </a:spcAft>
              <a:buFont typeface="Arial" panose="020B0604020202020204" pitchFamily="34" charset="0"/>
              <a:buChar char="•"/>
            </a:pPr>
            <a:r>
              <a:rPr lang="en-US" sz="2400" dirty="0"/>
              <a:t>March- Spring Consultation to develop 2023-24 program</a:t>
            </a:r>
          </a:p>
          <a:p>
            <a:pPr marL="285750" indent="-228600">
              <a:lnSpc>
                <a:spcPct val="90000"/>
              </a:lnSpc>
              <a:spcAft>
                <a:spcPts val="600"/>
              </a:spcAft>
              <a:buFont typeface="Arial" panose="020B0604020202020204" pitchFamily="34" charset="0"/>
              <a:buChar char="•"/>
            </a:pPr>
            <a:r>
              <a:rPr lang="en-US" sz="2400" dirty="0"/>
              <a:t>May/June- Service Delivery Plan Development</a:t>
            </a:r>
          </a:p>
          <a:p>
            <a:pPr marL="285750" indent="-228600">
              <a:lnSpc>
                <a:spcPct val="90000"/>
              </a:lnSpc>
              <a:spcAft>
                <a:spcPts val="600"/>
              </a:spcAft>
              <a:buFont typeface="Arial" panose="020B0604020202020204" pitchFamily="34" charset="0"/>
              <a:buChar char="•"/>
            </a:pPr>
            <a:endParaRPr lang="en-US" sz="2000" dirty="0"/>
          </a:p>
        </p:txBody>
      </p:sp>
      <p:pic>
        <p:nvPicPr>
          <p:cNvPr id="4" name="Content Placeholder 3">
            <a:extLst>
              <a:ext uri="{FF2B5EF4-FFF2-40B4-BE49-F238E27FC236}">
                <a16:creationId xmlns:a16="http://schemas.microsoft.com/office/drawing/2014/main" id="{57C4E08B-BDD5-764E-042C-FD6B271BEAED}"/>
              </a:ext>
            </a:extLst>
          </p:cNvPr>
          <p:cNvPicPr>
            <a:picLocks noGrp="1" noChangeAspect="1"/>
          </p:cNvPicPr>
          <p:nvPr>
            <p:ph idx="1"/>
          </p:nvPr>
        </p:nvPicPr>
        <p:blipFill rotWithShape="1">
          <a:blip r:embed="rId3"/>
          <a:srcRect l="3577"/>
          <a:stretch/>
        </p:blipFill>
        <p:spPr>
          <a:xfrm>
            <a:off x="9560560" y="205600"/>
            <a:ext cx="2631440" cy="4407040"/>
          </a:xfrm>
          <a:prstGeom prst="rect">
            <a:avLst/>
          </a:prstGeom>
          <a:effectLst/>
        </p:spPr>
      </p:pic>
    </p:spTree>
    <p:extLst>
      <p:ext uri="{BB962C8B-B14F-4D97-AF65-F5344CB8AC3E}">
        <p14:creationId xmlns:p14="http://schemas.microsoft.com/office/powerpoint/2010/main" val="219272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552BC-04C9-16E2-AB05-8E3204A0FD40}"/>
              </a:ext>
            </a:extLst>
          </p:cNvPr>
          <p:cNvSpPr>
            <a:spLocks noGrp="1"/>
          </p:cNvSpPr>
          <p:nvPr>
            <p:ph type="title"/>
          </p:nvPr>
        </p:nvSpPr>
        <p:spPr>
          <a:xfrm>
            <a:off x="6509688" y="452592"/>
            <a:ext cx="5554971" cy="5449444"/>
          </a:xfrm>
        </p:spPr>
        <p:txBody>
          <a:bodyPr vert="horz" lIns="91440" tIns="45720" rIns="91440" bIns="45720" rtlCol="0" anchor="b">
            <a:normAutofit/>
          </a:bodyPr>
          <a:lstStyle/>
          <a:p>
            <a:pPr>
              <a:lnSpc>
                <a:spcPct val="80000"/>
              </a:lnSpc>
            </a:pPr>
            <a:r>
              <a:rPr lang="en-US" sz="4000" b="1" dirty="0">
                <a:blipFill dpi="0" rotWithShape="1">
                  <a:blip r:embed="rId4"/>
                  <a:srcRect/>
                  <a:tile tx="6350" ty="-127000" sx="65000" sy="64000" flip="none" algn="tl"/>
                </a:blipFill>
              </a:rPr>
              <a:t>Title I Private School Coordinators </a:t>
            </a:r>
            <a:br>
              <a:rPr lang="en-US" sz="3600" dirty="0">
                <a:blipFill dpi="0" rotWithShape="1">
                  <a:blip r:embed="rId4"/>
                  <a:srcRect/>
                  <a:tile tx="6350" ty="-127000" sx="65000" sy="64000" flip="none" algn="tl"/>
                </a:blipFill>
              </a:rPr>
            </a:br>
            <a:br>
              <a:rPr lang="en-US" sz="3600" dirty="0">
                <a:blipFill dpi="0" rotWithShape="1">
                  <a:blip r:embed="rId4"/>
                  <a:srcRect/>
                  <a:tile tx="6350" ty="-127000" sx="65000" sy="64000" flip="none" algn="tl"/>
                </a:blipFill>
              </a:rPr>
            </a:br>
            <a:r>
              <a:rPr lang="en-US" sz="3600" dirty="0">
                <a:blipFill dpi="0" rotWithShape="1">
                  <a:blip r:embed="rId4"/>
                  <a:srcRect/>
                  <a:tile tx="6350" ty="-127000" sx="65000" sy="64000" flip="none" algn="tl"/>
                </a:blipFill>
              </a:rPr>
              <a:t>Liz Pribble</a:t>
            </a:r>
            <a:br>
              <a:rPr lang="en-US" sz="3600" dirty="0">
                <a:blipFill dpi="0" rotWithShape="1">
                  <a:blip r:embed="rId4"/>
                  <a:srcRect/>
                  <a:tile tx="6350" ty="-127000" sx="65000" sy="64000" flip="none" algn="tl"/>
                </a:blipFill>
              </a:rPr>
            </a:br>
            <a:r>
              <a:rPr lang="en-US" sz="3600" dirty="0">
                <a:blipFill dpi="0" rotWithShape="1">
                  <a:blip r:embed="rId4"/>
                  <a:srcRect/>
                  <a:tile tx="6350" ty="-127000" sx="65000" sy="64000" flip="none" algn="tl"/>
                </a:blipFill>
                <a:hlinkClick r:id="rId6"/>
              </a:rPr>
              <a:t>pribblee@pcsb.org</a:t>
            </a:r>
            <a:r>
              <a:rPr lang="en-US" sz="3600" dirty="0">
                <a:blipFill dpi="0" rotWithShape="1">
                  <a:blip r:embed="rId4"/>
                  <a:srcRect/>
                  <a:tile tx="6350" ty="-127000" sx="65000" sy="64000" flip="none" algn="tl"/>
                </a:blipFill>
              </a:rPr>
              <a:t> </a:t>
            </a:r>
            <a:br>
              <a:rPr lang="en-US" sz="3600" dirty="0">
                <a:blipFill dpi="0" rotWithShape="1">
                  <a:blip r:embed="rId4"/>
                  <a:srcRect/>
                  <a:tile tx="6350" ty="-127000" sx="65000" sy="64000" flip="none" algn="tl"/>
                </a:blipFill>
              </a:rPr>
            </a:br>
            <a:r>
              <a:rPr lang="en-US" sz="3600" dirty="0">
                <a:blipFill dpi="0" rotWithShape="1">
                  <a:blip r:embed="rId4"/>
                  <a:srcRect/>
                  <a:tile tx="6350" ty="-127000" sx="65000" sy="64000" flip="none" algn="tl"/>
                </a:blipFill>
              </a:rPr>
              <a:t>588-6511</a:t>
            </a:r>
            <a:br>
              <a:rPr lang="en-US" sz="3600" dirty="0">
                <a:blipFill dpi="0" rotWithShape="1">
                  <a:blip r:embed="rId4"/>
                  <a:srcRect/>
                  <a:tile tx="6350" ty="-127000" sx="65000" sy="64000" flip="none" algn="tl"/>
                </a:blipFill>
              </a:rPr>
            </a:br>
            <a:br>
              <a:rPr lang="en-US" sz="3600" dirty="0">
                <a:blipFill dpi="0" rotWithShape="1">
                  <a:blip r:embed="rId4"/>
                  <a:srcRect/>
                  <a:tile tx="6350" ty="-127000" sx="65000" sy="64000" flip="none" algn="tl"/>
                </a:blipFill>
              </a:rPr>
            </a:br>
            <a:r>
              <a:rPr lang="en-US" sz="3600" dirty="0">
                <a:blipFill dpi="0" rotWithShape="1">
                  <a:blip r:embed="rId4"/>
                  <a:srcRect/>
                  <a:tile tx="6350" ty="-127000" sx="65000" sy="64000" flip="none" algn="tl"/>
                </a:blipFill>
              </a:rPr>
              <a:t>Crystal Boyd</a:t>
            </a:r>
            <a:br>
              <a:rPr lang="en-US" sz="3600" dirty="0">
                <a:blipFill dpi="0" rotWithShape="1">
                  <a:blip r:embed="rId4"/>
                  <a:srcRect/>
                  <a:tile tx="6350" ty="-127000" sx="65000" sy="64000" flip="none" algn="tl"/>
                </a:blipFill>
              </a:rPr>
            </a:br>
            <a:r>
              <a:rPr lang="en-US" sz="3600" dirty="0">
                <a:blipFill dpi="0" rotWithShape="1">
                  <a:blip r:embed="rId4"/>
                  <a:srcRect/>
                  <a:tile tx="6350" ty="-127000" sx="65000" sy="64000" flip="none" algn="tl"/>
                </a:blipFill>
                <a:hlinkClick r:id="rId7"/>
              </a:rPr>
              <a:t>boydmosesc@pcsb.org</a:t>
            </a:r>
            <a:br>
              <a:rPr lang="en-US" sz="3600" dirty="0">
                <a:blipFill dpi="0" rotWithShape="1">
                  <a:blip r:embed="rId4"/>
                  <a:srcRect/>
                  <a:tile tx="6350" ty="-127000" sx="65000" sy="64000" flip="none" algn="tl"/>
                </a:blipFill>
              </a:rPr>
            </a:br>
            <a:r>
              <a:rPr lang="en-US" sz="3600" dirty="0">
                <a:blipFill dpi="0" rotWithShape="1">
                  <a:blip r:embed="rId4"/>
                  <a:srcRect/>
                  <a:tile tx="6350" ty="-127000" sx="65000" sy="64000" flip="none" algn="tl"/>
                </a:blipFill>
              </a:rPr>
              <a:t>588-5121</a:t>
            </a:r>
          </a:p>
        </p:txBody>
      </p:sp>
      <p:pic>
        <p:nvPicPr>
          <p:cNvPr id="4" name="Picture 3" descr="A picture containing text&#10;&#10;Description automatically generated">
            <a:extLst>
              <a:ext uri="{FF2B5EF4-FFF2-40B4-BE49-F238E27FC236}">
                <a16:creationId xmlns:a16="http://schemas.microsoft.com/office/drawing/2014/main" id="{8E7C1F27-1843-46F6-9701-3A0464C476E2}"/>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9993" r="10676"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2" name="Freeform: Shape 21">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10">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3170901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b">
            <a:normAutofit/>
          </a:bodyPr>
          <a:lstStyle/>
          <a:p>
            <a:pPr algn="ctr"/>
            <a:r>
              <a:rPr lang="en-US" dirty="0"/>
              <a:t>Annual Consultation Meeting        </a:t>
            </a:r>
            <a:br>
              <a:rPr lang="en-US" dirty="0"/>
            </a:br>
            <a:r>
              <a:rPr lang="en-US" dirty="0"/>
              <a:t>Private School Representatives</a:t>
            </a:r>
          </a:p>
        </p:txBody>
      </p:sp>
      <p:pic>
        <p:nvPicPr>
          <p:cNvPr id="7" name="Picture Placeholder 6"/>
          <p:cNvPicPr>
            <a:picLocks noGrp="1" noChangeAspect="1"/>
          </p:cNvPicPr>
          <p:nvPr>
            <p:ph sz="half" idx="1"/>
          </p:nvPr>
        </p:nvPicPr>
        <p:blipFill>
          <a:blip r:embed="rId3"/>
          <a:stretch>
            <a:fillRect/>
          </a:stretch>
        </p:blipFill>
        <p:spPr>
          <a:xfrm>
            <a:off x="7924801" y="4790440"/>
            <a:ext cx="2136648" cy="1229360"/>
          </a:xfrm>
          <a:prstGeom prst="rect">
            <a:avLst/>
          </a:prstGeom>
          <a:noFill/>
        </p:spPr>
      </p:pic>
      <p:sp>
        <p:nvSpPr>
          <p:cNvPr id="5" name="Subtitle 4"/>
          <p:cNvSpPr>
            <a:spLocks noGrp="1"/>
          </p:cNvSpPr>
          <p:nvPr>
            <p:ph sz="half" idx="2"/>
          </p:nvPr>
        </p:nvSpPr>
        <p:spPr>
          <a:xfrm>
            <a:off x="1717040" y="2489200"/>
            <a:ext cx="9411208" cy="3884168"/>
          </a:xfrm>
        </p:spPr>
        <p:txBody>
          <a:bodyPr vert="horz" lIns="91440" tIns="45720" rIns="91440" bIns="45720" rtlCol="0">
            <a:normAutofit/>
          </a:bodyPr>
          <a:lstStyle/>
          <a:p>
            <a:pPr>
              <a:spcAft>
                <a:spcPts val="600"/>
              </a:spcAft>
              <a:buFont typeface="Garamond" pitchFamily="18" charset="0"/>
              <a:buChar char="◦"/>
            </a:pPr>
            <a:r>
              <a:rPr lang="en-US" sz="3200" b="1" i="1" dirty="0"/>
              <a:t>Services for </a:t>
            </a:r>
            <a:r>
              <a:rPr lang="en-US" sz="3200" b="1" dirty="0"/>
              <a:t>Students</a:t>
            </a:r>
            <a:r>
              <a:rPr lang="en-US" sz="3200" b="1" i="1" dirty="0"/>
              <a:t> with Disabilities</a:t>
            </a:r>
          </a:p>
          <a:p>
            <a:pPr>
              <a:spcAft>
                <a:spcPts val="600"/>
              </a:spcAft>
              <a:buFont typeface="Garamond" pitchFamily="18" charset="0"/>
              <a:buChar char="◦"/>
            </a:pPr>
            <a:r>
              <a:rPr lang="en-US" sz="3200" b="1" i="1" dirty="0"/>
              <a:t>Kathy </a:t>
            </a:r>
            <a:r>
              <a:rPr lang="en-US" sz="3200" b="1" dirty="0"/>
              <a:t>Moskalczyk</a:t>
            </a:r>
            <a:r>
              <a:rPr lang="en-US" sz="3200" b="1" i="1" dirty="0"/>
              <a:t>, Coordinator</a:t>
            </a:r>
          </a:p>
          <a:p>
            <a:pPr>
              <a:spcAft>
                <a:spcPts val="600"/>
              </a:spcAft>
              <a:buFont typeface="Garamond" pitchFamily="18" charset="0"/>
              <a:buChar char="◦"/>
            </a:pPr>
            <a:r>
              <a:rPr lang="en-US" sz="3200" b="1" i="1" dirty="0"/>
              <a:t>Eileen Leili, Administrator PPPSSD</a:t>
            </a:r>
          </a:p>
          <a:p>
            <a:pPr indent="-182880">
              <a:spcAft>
                <a:spcPts val="600"/>
              </a:spcAft>
              <a:buFont typeface="Garamond" pitchFamily="18" charset="0"/>
              <a:buChar char="◦"/>
            </a:pPr>
            <a:endParaRPr lang="en-US" sz="3200" b="1" i="1" dirty="0"/>
          </a:p>
          <a:p>
            <a:pPr indent="-182880">
              <a:spcAft>
                <a:spcPts val="600"/>
              </a:spcAft>
              <a:buFont typeface="Garamond" pitchFamily="18" charset="0"/>
              <a:buChar char="◦"/>
            </a:pPr>
            <a:r>
              <a:rPr lang="en-US" sz="3200" b="1" dirty="0"/>
              <a:t>October 4, 2022</a:t>
            </a:r>
          </a:p>
        </p:txBody>
      </p:sp>
    </p:spTree>
    <p:extLst>
      <p:ext uri="{BB962C8B-B14F-4D97-AF65-F5344CB8AC3E}">
        <p14:creationId xmlns:p14="http://schemas.microsoft.com/office/powerpoint/2010/main" val="2015119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FEA2-2D96-4F00-ACF0-AEBEDB0EB47D}"/>
              </a:ext>
            </a:extLst>
          </p:cNvPr>
          <p:cNvSpPr>
            <a:spLocks noGrp="1"/>
          </p:cNvSpPr>
          <p:nvPr>
            <p:ph type="title"/>
          </p:nvPr>
        </p:nvSpPr>
        <p:spPr/>
        <p:txBody>
          <a:bodyPr anchor="b">
            <a:normAutofit/>
          </a:bodyPr>
          <a:lstStyle/>
          <a:p>
            <a:r>
              <a:rPr lang="en-US"/>
              <a:t>Consultation Process</a:t>
            </a:r>
          </a:p>
        </p:txBody>
      </p:sp>
      <p:sp>
        <p:nvSpPr>
          <p:cNvPr id="3" name="Content Placeholder 2">
            <a:extLst>
              <a:ext uri="{FF2B5EF4-FFF2-40B4-BE49-F238E27FC236}">
                <a16:creationId xmlns:a16="http://schemas.microsoft.com/office/drawing/2014/main" id="{A1700053-F1C1-457D-956A-3E15D190FB4D}"/>
              </a:ext>
            </a:extLst>
          </p:cNvPr>
          <p:cNvSpPr>
            <a:spLocks noGrp="1"/>
          </p:cNvSpPr>
          <p:nvPr>
            <p:ph sz="half" idx="1"/>
          </p:nvPr>
        </p:nvSpPr>
        <p:spPr>
          <a:xfrm>
            <a:off x="1524000" y="2245360"/>
            <a:ext cx="4389120" cy="3774440"/>
          </a:xfrm>
        </p:spPr>
        <p:txBody>
          <a:bodyPr>
            <a:normAutofit/>
          </a:bodyPr>
          <a:lstStyle/>
          <a:p>
            <a:r>
              <a:rPr lang="en-US" sz="2400" b="1" dirty="0"/>
              <a:t>Fall Consultation- September</a:t>
            </a:r>
          </a:p>
          <a:p>
            <a:r>
              <a:rPr lang="en-US" sz="2400" b="1" dirty="0"/>
              <a:t>Proportionate Share count begins in October</a:t>
            </a:r>
          </a:p>
          <a:p>
            <a:r>
              <a:rPr lang="en-US" sz="2400" b="1" dirty="0"/>
              <a:t>February Survey Parents</a:t>
            </a:r>
          </a:p>
          <a:p>
            <a:r>
              <a:rPr lang="en-US" sz="2400" b="1" dirty="0"/>
              <a:t>Spring Consultation- April</a:t>
            </a:r>
          </a:p>
          <a:p>
            <a:pPr lvl="1"/>
            <a:r>
              <a:rPr lang="en-US" sz="2400" b="1" dirty="0"/>
              <a:t>Affirmation of Services</a:t>
            </a:r>
          </a:p>
        </p:txBody>
      </p:sp>
      <p:pic>
        <p:nvPicPr>
          <p:cNvPr id="9" name="Picture 8">
            <a:extLst>
              <a:ext uri="{FF2B5EF4-FFF2-40B4-BE49-F238E27FC236}">
                <a16:creationId xmlns:a16="http://schemas.microsoft.com/office/drawing/2014/main" id="{48A792D0-E45D-43DC-B51E-993C18B1BB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510" r="9089" b="-2"/>
          <a:stretch/>
        </p:blipFill>
        <p:spPr>
          <a:xfrm>
            <a:off x="6908800" y="1361441"/>
            <a:ext cx="4124960" cy="4795520"/>
          </a:xfrm>
          <a:prstGeom prst="rect">
            <a:avLst/>
          </a:prstGeom>
          <a:noFill/>
        </p:spPr>
      </p:pic>
    </p:spTree>
    <p:extLst>
      <p:ext uri="{BB962C8B-B14F-4D97-AF65-F5344CB8AC3E}">
        <p14:creationId xmlns:p14="http://schemas.microsoft.com/office/powerpoint/2010/main" val="387605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p:cNvSpPr>
            <a:spLocks noGrp="1" noChangeArrowheads="1"/>
          </p:cNvSpPr>
          <p:nvPr>
            <p:ph type="title"/>
          </p:nvPr>
        </p:nvSpPr>
        <p:spPr/>
        <p:txBody>
          <a:bodyPr anchor="b">
            <a:normAutofit/>
          </a:bodyPr>
          <a:lstStyle/>
          <a:p>
            <a:pPr eaLnBrk="1" hangingPunct="1"/>
            <a:r>
              <a:rPr lang="en-US" b="1"/>
              <a:t>Individuals with Disabilities Education Act  -  IDEA</a:t>
            </a:r>
          </a:p>
        </p:txBody>
      </p:sp>
      <p:pic>
        <p:nvPicPr>
          <p:cNvPr id="19459" name="Picture 1030"/>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val="0"/>
              </a:ext>
            </a:extLst>
          </a:blip>
          <a:stretch/>
        </p:blipFill>
        <p:spPr>
          <a:xfrm>
            <a:off x="1885156" y="2339975"/>
            <a:ext cx="3124200" cy="3686175"/>
          </a:xfrm>
          <a:noFill/>
        </p:spPr>
      </p:pic>
      <p:sp>
        <p:nvSpPr>
          <p:cNvPr id="19458" name="Rectangle 1028"/>
          <p:cNvSpPr>
            <a:spLocks noGrp="1" noChangeArrowheads="1"/>
          </p:cNvSpPr>
          <p:nvPr>
            <p:ph sz="half" idx="2"/>
          </p:nvPr>
        </p:nvSpPr>
        <p:spPr/>
        <p:txBody>
          <a:bodyPr>
            <a:normAutofit/>
          </a:bodyPr>
          <a:lstStyle/>
          <a:p>
            <a:pPr eaLnBrk="1" hangingPunct="1">
              <a:buFont typeface="Wingdings" charset="0"/>
              <a:buNone/>
            </a:pPr>
            <a:r>
              <a:rPr lang="en-US" b="1"/>
              <a:t>  Federal legislation provides for special education and related services to students with disabilities</a:t>
            </a:r>
          </a:p>
          <a:p>
            <a:pPr lvl="1"/>
            <a:r>
              <a:rPr lang="en-US" sz="2000" b="1"/>
              <a:t>District has a Child Find responsibility to identify students with disabilities</a:t>
            </a:r>
          </a:p>
          <a:p>
            <a:pPr lvl="1"/>
            <a:r>
              <a:rPr lang="en-US" sz="2000" b="1"/>
              <a:t>A proportionate share of IDEA funds are set aside for students with disabilities enrolled in non-profit private schools</a:t>
            </a:r>
          </a:p>
        </p:txBody>
      </p:sp>
    </p:spTree>
    <p:extLst>
      <p:ext uri="{BB962C8B-B14F-4D97-AF65-F5344CB8AC3E}">
        <p14:creationId xmlns:p14="http://schemas.microsoft.com/office/powerpoint/2010/main" val="42568923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324100" y="642594"/>
            <a:ext cx="7543800" cy="1371600"/>
          </a:xfrm>
        </p:spPr>
        <p:txBody>
          <a:bodyPr>
            <a:normAutofit fontScale="90000"/>
          </a:bodyPr>
          <a:lstStyle/>
          <a:p>
            <a:pPr algn="ctr" eaLnBrk="1" hangingPunct="1"/>
            <a:r>
              <a:rPr lang="en-US" b="1" u="sng" dirty="0">
                <a:cs typeface="Times New Roman"/>
              </a:rPr>
              <a:t>Child Find</a:t>
            </a:r>
            <a:br>
              <a:rPr lang="en-US" b="1" dirty="0">
                <a:cs typeface="Times New Roman"/>
              </a:rPr>
            </a:br>
            <a:r>
              <a:rPr lang="en-US" b="1" dirty="0">
                <a:cs typeface="Times New Roman"/>
              </a:rPr>
              <a:t>Private School Students</a:t>
            </a:r>
          </a:p>
        </p:txBody>
      </p:sp>
      <p:graphicFrame>
        <p:nvGraphicFramePr>
          <p:cNvPr id="21508" name="Rectangle 3">
            <a:extLst>
              <a:ext uri="{FF2B5EF4-FFF2-40B4-BE49-F238E27FC236}">
                <a16:creationId xmlns:a16="http://schemas.microsoft.com/office/drawing/2014/main" id="{AAD384D1-8755-48D7-BF94-2A160398DB60}"/>
              </a:ext>
            </a:extLst>
          </p:cNvPr>
          <p:cNvGraphicFramePr>
            <a:graphicFrameLocks noGrp="1"/>
          </p:cNvGraphicFramePr>
          <p:nvPr>
            <p:ph idx="1"/>
          </p:nvPr>
        </p:nvGraphicFramePr>
        <p:xfrm>
          <a:off x="2324100" y="2310063"/>
          <a:ext cx="75438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8D7B80F5-04A6-4370-AEAC-9E2C5FA8E118}"/>
              </a:ext>
            </a:extLst>
          </p:cNvPr>
          <p:cNvGraphicFramePr/>
          <p:nvPr>
            <p:extLst>
              <p:ext uri="{D42A27DB-BD31-4B8C-83A1-F6EECF244321}">
                <p14:modId xmlns:p14="http://schemas.microsoft.com/office/powerpoint/2010/main" val="3669222562"/>
              </p:ext>
            </p:extLst>
          </p:nvPr>
        </p:nvGraphicFramePr>
        <p:xfrm>
          <a:off x="2032000" y="719666"/>
          <a:ext cx="8803640" cy="57878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8080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92923" y="363414"/>
            <a:ext cx="8604739" cy="1117600"/>
          </a:xfrm>
        </p:spPr>
        <p:txBody>
          <a:bodyPr>
            <a:normAutofit fontScale="90000"/>
          </a:bodyPr>
          <a:lstStyle/>
          <a:p>
            <a:pPr algn="ctr"/>
            <a:r>
              <a:rPr lang="en-US">
                <a:solidFill>
                  <a:srgbClr val="0070C0"/>
                </a:solidFill>
                <a:cs typeface="Times New Roman"/>
              </a:rPr>
              <a:t>P</a:t>
            </a:r>
            <a:r>
              <a:rPr lang="en-US" sz="3200">
                <a:solidFill>
                  <a:srgbClr val="0070C0"/>
                </a:solidFill>
                <a:cs typeface="Times New Roman"/>
              </a:rPr>
              <a:t>arentally-Placed Private School Students </a:t>
            </a:r>
            <a:br>
              <a:rPr lang="en-US" sz="3200">
                <a:solidFill>
                  <a:srgbClr val="0070C0"/>
                </a:solidFill>
                <a:cs typeface="Times New Roman"/>
              </a:rPr>
            </a:br>
            <a:r>
              <a:rPr lang="en-US" sz="3200">
                <a:solidFill>
                  <a:srgbClr val="0070C0"/>
                </a:solidFill>
                <a:cs typeface="Times New Roman"/>
              </a:rPr>
              <a:t>with Disabilities (PPPSSD)</a:t>
            </a:r>
            <a:endParaRPr lang="en-US" sz="3600">
              <a:solidFill>
                <a:srgbClr val="0070C0"/>
              </a:solidFill>
              <a:cs typeface="Times New Roman"/>
            </a:endParaRPr>
          </a:p>
        </p:txBody>
      </p:sp>
      <p:sp>
        <p:nvSpPr>
          <p:cNvPr id="7178" name="Rectangle 10"/>
          <p:cNvSpPr>
            <a:spLocks noChangeArrowheads="1"/>
          </p:cNvSpPr>
          <p:nvPr/>
        </p:nvSpPr>
        <p:spPr bwMode="auto">
          <a:xfrm>
            <a:off x="2514600" y="3429000"/>
            <a:ext cx="7010400" cy="258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p>
            <a:pPr marL="342900" indent="-342900">
              <a:spcBef>
                <a:spcPct val="20000"/>
              </a:spcBef>
              <a:buFontTx/>
              <a:buChar char="•"/>
            </a:pPr>
            <a:r>
              <a:rPr lang="en-US" sz="2000" b="1" dirty="0">
                <a:solidFill>
                  <a:schemeClr val="tx1">
                    <a:lumMod val="95000"/>
                    <a:lumOff val="5000"/>
                  </a:schemeClr>
                </a:solidFill>
                <a:latin typeface="Century Gothic"/>
                <a:ea typeface="Times New Roman" charset="0"/>
                <a:cs typeface="Times New Roman"/>
              </a:rPr>
              <a:t>Not entitled to FAPE (Free Appropriate Public Education).</a:t>
            </a:r>
            <a:endParaRPr lang="en-US" sz="2000" b="1" dirty="0">
              <a:solidFill>
                <a:schemeClr val="tx1">
                  <a:lumMod val="95000"/>
                  <a:lumOff val="5000"/>
                </a:schemeClr>
              </a:solidFill>
              <a:latin typeface="Century Gothic" panose="020B0502020202020204" pitchFamily="34" charset="0"/>
              <a:ea typeface="Times New Roman" charset="0"/>
              <a:cs typeface="Times New Roman" charset="0"/>
            </a:endParaRPr>
          </a:p>
          <a:p>
            <a:pPr marL="342900" indent="-342900">
              <a:spcBef>
                <a:spcPct val="20000"/>
              </a:spcBef>
              <a:buFontTx/>
              <a:buChar char="•"/>
            </a:pPr>
            <a:r>
              <a:rPr lang="en-US" sz="2000" b="1" dirty="0">
                <a:solidFill>
                  <a:schemeClr val="tx1">
                    <a:lumMod val="95000"/>
                    <a:lumOff val="5000"/>
                  </a:schemeClr>
                </a:solidFill>
                <a:latin typeface="Century Gothic" panose="020B0502020202020204" pitchFamily="34" charset="0"/>
                <a:ea typeface="Times New Roman" charset="0"/>
                <a:cs typeface="Times New Roman" charset="0"/>
              </a:rPr>
              <a:t>PPPSSD have no entitlement to receive special education and related services from the public school district.</a:t>
            </a:r>
          </a:p>
          <a:p>
            <a:pPr marL="342900" indent="-342900">
              <a:spcBef>
                <a:spcPct val="20000"/>
              </a:spcBef>
              <a:buFontTx/>
              <a:buChar char="•"/>
            </a:pPr>
            <a:r>
              <a:rPr lang="en-US" sz="2000" b="1" dirty="0">
                <a:solidFill>
                  <a:schemeClr val="tx1">
                    <a:lumMod val="95000"/>
                    <a:lumOff val="5000"/>
                  </a:schemeClr>
                </a:solidFill>
                <a:latin typeface="Century Gothic" panose="020B0502020202020204" pitchFamily="34" charset="0"/>
                <a:ea typeface="Times New Roman" charset="0"/>
                <a:cs typeface="Times New Roman" charset="0"/>
              </a:rPr>
              <a:t>Public School Districts are not required to develop a Service Plan for every PPPSSD. </a:t>
            </a:r>
          </a:p>
          <a:p>
            <a:pPr marL="342900" indent="-342900">
              <a:spcBef>
                <a:spcPct val="20000"/>
              </a:spcBef>
              <a:buFontTx/>
              <a:buChar char="•"/>
            </a:pPr>
            <a:endParaRPr lang="en-US" sz="2000" b="1" dirty="0">
              <a:solidFill>
                <a:schemeClr val="tx2"/>
              </a:solidFill>
              <a:latin typeface="Times New Roman" charset="0"/>
              <a:ea typeface="Times New Roman" charset="0"/>
              <a:cs typeface="Times New Roman" charset="0"/>
            </a:endParaRPr>
          </a:p>
          <a:p>
            <a:pPr marL="342900" indent="-342900">
              <a:spcBef>
                <a:spcPct val="20000"/>
              </a:spcBef>
              <a:buFontTx/>
              <a:buChar char="•"/>
            </a:pPr>
            <a:endParaRPr lang="en-US" sz="2000" b="1" dirty="0">
              <a:latin typeface="Times New Roman" charset="0"/>
              <a:ea typeface="Times New Roman" charset="0"/>
              <a:cs typeface="Times New Roman" charset="0"/>
            </a:endParaRPr>
          </a:p>
        </p:txBody>
      </p:sp>
      <p:sp>
        <p:nvSpPr>
          <p:cNvPr id="7180" name="Rectangle 12"/>
          <p:cNvSpPr>
            <a:spLocks noChangeArrowheads="1"/>
          </p:cNvSpPr>
          <p:nvPr/>
        </p:nvSpPr>
        <p:spPr bwMode="auto">
          <a:xfrm>
            <a:off x="2340800" y="2055272"/>
            <a:ext cx="75651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r>
              <a:rPr lang="en-US" b="1" i="1" dirty="0">
                <a:latin typeface="+mj-lt"/>
              </a:rPr>
              <a:t>The district is obligated to provide "parentally-placed” private school students with disabilities </a:t>
            </a:r>
            <a:r>
              <a:rPr lang="en-US" b="1" i="1" dirty="0">
                <a:solidFill>
                  <a:schemeClr val="accent2">
                    <a:lumMod val="50000"/>
                  </a:schemeClr>
                </a:solidFill>
                <a:latin typeface="+mj-lt"/>
              </a:rPr>
              <a:t>equitable participation </a:t>
            </a:r>
            <a:r>
              <a:rPr lang="en-US" b="1" i="1" dirty="0">
                <a:latin typeface="+mj-lt"/>
              </a:rPr>
              <a:t>in services funded with federal IDEA dollars</a:t>
            </a:r>
          </a:p>
        </p:txBody>
      </p:sp>
      <p:sp>
        <p:nvSpPr>
          <p:cNvPr id="7181" name="Rectangle 13"/>
          <p:cNvSpPr>
            <a:spLocks noChangeArrowheads="1"/>
          </p:cNvSpPr>
          <p:nvPr/>
        </p:nvSpPr>
        <p:spPr bwMode="auto">
          <a:xfrm>
            <a:off x="16764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a:spcBef>
                <a:spcPct val="20000"/>
              </a:spcBef>
            </a:pPr>
            <a:endParaRPr lang="en-US" sz="1000" i="1"/>
          </a:p>
        </p:txBody>
      </p:sp>
    </p:spTree>
    <p:extLst>
      <p:ext uri="{BB962C8B-B14F-4D97-AF65-F5344CB8AC3E}">
        <p14:creationId xmlns:p14="http://schemas.microsoft.com/office/powerpoint/2010/main" val="702385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804220" y="494322"/>
            <a:ext cx="8406581" cy="1088292"/>
          </a:xfrm>
        </p:spPr>
        <p:txBody>
          <a:bodyPr>
            <a:normAutofit fontScale="90000"/>
          </a:bodyPr>
          <a:lstStyle/>
          <a:p>
            <a:pPr eaLnBrk="1" hangingPunct="1"/>
            <a:r>
              <a:rPr lang="en-US" b="1">
                <a:solidFill>
                  <a:srgbClr val="0070C0"/>
                </a:solidFill>
                <a:cs typeface="Times New Roman"/>
              </a:rPr>
              <a:t>Consideration of Services PPPSSD</a:t>
            </a:r>
          </a:p>
        </p:txBody>
      </p:sp>
      <p:sp>
        <p:nvSpPr>
          <p:cNvPr id="24578" name="Rectangle 3"/>
          <p:cNvSpPr>
            <a:spLocks noGrp="1" noChangeArrowheads="1"/>
          </p:cNvSpPr>
          <p:nvPr>
            <p:ph type="body" sz="half" idx="1"/>
          </p:nvPr>
        </p:nvSpPr>
        <p:spPr>
          <a:xfrm>
            <a:off x="2495100" y="2204721"/>
            <a:ext cx="4601497" cy="3946525"/>
          </a:xfrm>
        </p:spPr>
        <p:txBody>
          <a:bodyPr>
            <a:normAutofit/>
          </a:bodyPr>
          <a:lstStyle/>
          <a:p>
            <a:pPr eaLnBrk="1" hangingPunct="1"/>
            <a:r>
              <a:rPr lang="en-US" sz="2800">
                <a:latin typeface="+mj-lt"/>
                <a:ea typeface="Times New Roman" charset="0"/>
                <a:cs typeface="Times New Roman" charset="0"/>
              </a:rPr>
              <a:t>When a parent requests services for a student who has ESE eligibility, a meeting </a:t>
            </a:r>
            <a:r>
              <a:rPr lang="en-US" sz="2800" b="1">
                <a:latin typeface="+mj-lt"/>
                <a:ea typeface="Times New Roman" charset="0"/>
                <a:cs typeface="Times New Roman" charset="0"/>
              </a:rPr>
              <a:t>may</a:t>
            </a:r>
            <a:r>
              <a:rPr lang="en-US" sz="2800">
                <a:latin typeface="+mj-lt"/>
                <a:ea typeface="Times New Roman" charset="0"/>
                <a:cs typeface="Times New Roman" charset="0"/>
              </a:rPr>
              <a:t> be scheduled to consider developing a Service Plan pending availability of personnel and funding.</a:t>
            </a:r>
          </a:p>
        </p:txBody>
      </p:sp>
      <p:pic>
        <p:nvPicPr>
          <p:cNvPr id="6" name="Picture 5" descr="A picture containing person, little, playground&#10;&#10;Description automatically generated">
            <a:extLst>
              <a:ext uri="{FF2B5EF4-FFF2-40B4-BE49-F238E27FC236}">
                <a16:creationId xmlns:a16="http://schemas.microsoft.com/office/drawing/2014/main" id="{33307BD0-7D84-4C77-8354-CF76A4502FA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33" r="8985" b="2"/>
          <a:stretch/>
        </p:blipFill>
        <p:spPr>
          <a:xfrm>
            <a:off x="7691121" y="2630747"/>
            <a:ext cx="4500880"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124008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5338-8F78-4697-8B64-83E4E0B531F0}"/>
              </a:ext>
            </a:extLst>
          </p:cNvPr>
          <p:cNvSpPr>
            <a:spLocks noGrp="1"/>
          </p:cNvSpPr>
          <p:nvPr>
            <p:ph type="title"/>
          </p:nvPr>
        </p:nvSpPr>
        <p:spPr>
          <a:xfrm>
            <a:off x="914400" y="609600"/>
            <a:ext cx="10363200" cy="762000"/>
          </a:xfrm>
        </p:spPr>
        <p:txBody>
          <a:bodyPr>
            <a:normAutofit/>
          </a:bodyPr>
          <a:lstStyle/>
          <a:p>
            <a:pPr algn="ctr"/>
            <a:r>
              <a:rPr lang="en-US" sz="3600" b="1">
                <a:solidFill>
                  <a:schemeClr val="accent6">
                    <a:lumMod val="75000"/>
                  </a:schemeClr>
                </a:solidFill>
                <a:cs typeface="Calibri"/>
              </a:rPr>
              <a:t>Consideration of Services</a:t>
            </a:r>
            <a:endParaRPr lang="en-US" sz="3600" b="1">
              <a:solidFill>
                <a:schemeClr val="accent6">
                  <a:lumMod val="75000"/>
                </a:schemeClr>
              </a:solidFill>
            </a:endParaRPr>
          </a:p>
        </p:txBody>
      </p:sp>
      <p:graphicFrame>
        <p:nvGraphicFramePr>
          <p:cNvPr id="5" name="Text Placeholder 2">
            <a:extLst>
              <a:ext uri="{FF2B5EF4-FFF2-40B4-BE49-F238E27FC236}">
                <a16:creationId xmlns:a16="http://schemas.microsoft.com/office/drawing/2014/main" id="{39512D4E-74FF-4547-BD5D-C8C9E4E54148}"/>
              </a:ext>
            </a:extLst>
          </p:cNvPr>
          <p:cNvGraphicFramePr/>
          <p:nvPr>
            <p:extLst>
              <p:ext uri="{D42A27DB-BD31-4B8C-83A1-F6EECF244321}">
                <p14:modId xmlns:p14="http://schemas.microsoft.com/office/powerpoint/2010/main" val="4150044485"/>
              </p:ext>
            </p:extLst>
          </p:nvPr>
        </p:nvGraphicFramePr>
        <p:xfrm>
          <a:off x="2209801" y="2153920"/>
          <a:ext cx="7893169" cy="437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291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658602" y="727627"/>
            <a:ext cx="3451614" cy="1538053"/>
          </a:xfrm>
        </p:spPr>
        <p:txBody>
          <a:bodyPr>
            <a:normAutofit fontScale="90000"/>
          </a:bodyPr>
          <a:lstStyle/>
          <a:p>
            <a:pPr eaLnBrk="1" hangingPunct="1"/>
            <a:r>
              <a:rPr lang="en-US" sz="3700" b="1">
                <a:cs typeface="Times New Roman"/>
              </a:rPr>
              <a:t>What is Included on a Service Plan? </a:t>
            </a:r>
          </a:p>
        </p:txBody>
      </p:sp>
      <p:sp>
        <p:nvSpPr>
          <p:cNvPr id="29698" name="Rectangle 3"/>
          <p:cNvSpPr>
            <a:spLocks noGrp="1" noChangeArrowheads="1"/>
          </p:cNvSpPr>
          <p:nvPr>
            <p:ph idx="1"/>
          </p:nvPr>
        </p:nvSpPr>
        <p:spPr>
          <a:xfrm>
            <a:off x="6658602" y="2538919"/>
            <a:ext cx="3451614" cy="3596880"/>
          </a:xfrm>
        </p:spPr>
        <p:txBody>
          <a:bodyPr>
            <a:normAutofit/>
          </a:bodyPr>
          <a:lstStyle/>
          <a:p>
            <a:pPr eaLnBrk="1" hangingPunct="1"/>
            <a:r>
              <a:rPr lang="en-US" b="1">
                <a:latin typeface="Century Gothic" panose="020B0502020202020204" pitchFamily="34" charset="0"/>
                <a:ea typeface="Times New Roman" charset="0"/>
                <a:cs typeface="Times New Roman" charset="0"/>
              </a:rPr>
              <a:t>SPs reflect only the services that has been agreed to through the Affirmation process </a:t>
            </a:r>
          </a:p>
          <a:p>
            <a:pPr eaLnBrk="1" hangingPunct="1"/>
            <a:r>
              <a:rPr lang="en-US" b="1">
                <a:latin typeface="Century Gothic" panose="020B0502020202020204" pitchFamily="34" charset="0"/>
                <a:ea typeface="Times New Roman" charset="0"/>
                <a:cs typeface="Times New Roman" charset="0"/>
              </a:rPr>
              <a:t>Services are dependent on the availability of funding and providers</a:t>
            </a:r>
          </a:p>
          <a:p>
            <a:pPr eaLnBrk="1" hangingPunct="1"/>
            <a:r>
              <a:rPr lang="en-US" b="1">
                <a:latin typeface="Century Gothic" panose="020B0502020202020204" pitchFamily="34" charset="0"/>
                <a:ea typeface="Times New Roman" charset="0"/>
                <a:cs typeface="Times New Roman" charset="0"/>
              </a:rPr>
              <a:t>SPs never reflect services that are provided to the student by private school personnel</a:t>
            </a:r>
            <a:endParaRPr lang="en-US" b="1">
              <a:latin typeface="Times New Roman" charset="0"/>
              <a:ea typeface="Times New Roman" charset="0"/>
              <a:cs typeface="Times New Roman" charset="0"/>
            </a:endParaRPr>
          </a:p>
        </p:txBody>
      </p:sp>
      <p:pic>
        <p:nvPicPr>
          <p:cNvPr id="2050" name="Picture 2" descr="https://sp.yimg.com/xj/th?id=OIP.M58f607fd8648b6cc465bf24fcda75ad6H0&amp;pid=15.1&amp;P=0&amp;w=300&amp;h=300"/>
          <p:cNvPicPr>
            <a:picLocks noChangeAspect="1" noChangeArrowheads="1"/>
          </p:cNvPicPr>
          <p:nvPr/>
        </p:nvPicPr>
        <p:blipFill rotWithShape="1">
          <a:blip r:embed="rId2">
            <a:extLst>
              <a:ext uri="{28A0092B-C50C-407E-A947-70E740481C1C}">
                <a14:useLocalDpi xmlns:a14="http://schemas.microsoft.com/office/drawing/2010/main" val="0"/>
              </a:ext>
            </a:extLst>
          </a:blip>
          <a:srcRect l="40972" r="9532" b="2"/>
          <a:stretch/>
        </p:blipFill>
        <p:spPr bwMode="auto">
          <a:xfrm>
            <a:off x="1829574" y="419292"/>
            <a:ext cx="4142232" cy="605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118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riting implement, stationary, pencil&#10;&#10;Description automatically generated">
            <a:extLst>
              <a:ext uri="{FF2B5EF4-FFF2-40B4-BE49-F238E27FC236}">
                <a16:creationId xmlns:a16="http://schemas.microsoft.com/office/drawing/2014/main" id="{26BF6FFB-C955-4CE6-9266-02E6E0E872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101" r="1445" b="1"/>
          <a:stretch/>
        </p:blipFill>
        <p:spPr>
          <a:xfrm>
            <a:off x="838200" y="838200"/>
            <a:ext cx="5257800" cy="5181600"/>
          </a:xfrm>
          <a:prstGeom prst="rect">
            <a:avLst/>
          </a:prstGeom>
          <a:noFill/>
        </p:spPr>
      </p:pic>
      <p:sp>
        <p:nvSpPr>
          <p:cNvPr id="3" name="Content Placeholder 2"/>
          <p:cNvSpPr>
            <a:spLocks noGrp="1"/>
          </p:cNvSpPr>
          <p:nvPr>
            <p:ph type="body" sz="half" idx="2"/>
          </p:nvPr>
        </p:nvSpPr>
        <p:spPr>
          <a:xfrm>
            <a:off x="6869429" y="2257742"/>
            <a:ext cx="4371975" cy="2342515"/>
          </a:xfrm>
        </p:spPr>
        <p:txBody>
          <a:bodyPr>
            <a:normAutofit/>
          </a:bodyPr>
          <a:lstStyle/>
          <a:p>
            <a:pPr marL="45720" indent="0" algn="ctr">
              <a:buNone/>
            </a:pPr>
            <a:r>
              <a:rPr lang="en-US" sz="3200" b="1" i="1" dirty="0"/>
              <a:t>Please be sure to sign in to verify Attendance for Today’s Meeting</a:t>
            </a:r>
            <a:endParaRPr lang="en-US" sz="3200" i="1" dirty="0"/>
          </a:p>
        </p:txBody>
      </p:sp>
    </p:spTree>
    <p:extLst>
      <p:ext uri="{BB962C8B-B14F-4D97-AF65-F5344CB8AC3E}">
        <p14:creationId xmlns:p14="http://schemas.microsoft.com/office/powerpoint/2010/main" val="61157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A4C3-0337-4297-8005-6301239331E7}"/>
              </a:ext>
            </a:extLst>
          </p:cNvPr>
          <p:cNvSpPr>
            <a:spLocks noGrp="1"/>
          </p:cNvSpPr>
          <p:nvPr>
            <p:ph type="title"/>
          </p:nvPr>
        </p:nvSpPr>
        <p:spPr/>
        <p:txBody>
          <a:bodyPr>
            <a:normAutofit/>
          </a:bodyPr>
          <a:lstStyle/>
          <a:p>
            <a:pPr algn="ctr"/>
            <a:r>
              <a:rPr lang="en-US" sz="4400" b="1" dirty="0">
                <a:solidFill>
                  <a:schemeClr val="accent1">
                    <a:lumMod val="75000"/>
                  </a:schemeClr>
                </a:solidFill>
              </a:rPr>
              <a:t>Services Requested by Parents</a:t>
            </a:r>
          </a:p>
        </p:txBody>
      </p:sp>
      <p:sp>
        <p:nvSpPr>
          <p:cNvPr id="3" name="TextBox 2">
            <a:extLst>
              <a:ext uri="{FF2B5EF4-FFF2-40B4-BE49-F238E27FC236}">
                <a16:creationId xmlns:a16="http://schemas.microsoft.com/office/drawing/2014/main" id="{CC2E2494-AEA4-4E39-9892-DCD9AC4CE12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4" name="Picture 5" descr="Graphical user interface, text, application&#10;&#10;Description automatically generated">
            <a:extLst>
              <a:ext uri="{FF2B5EF4-FFF2-40B4-BE49-F238E27FC236}">
                <a16:creationId xmlns:a16="http://schemas.microsoft.com/office/drawing/2014/main" id="{0920646D-8020-4A7F-92F7-F10A5A08930F}"/>
              </a:ext>
            </a:extLst>
          </p:cNvPr>
          <p:cNvPicPr>
            <a:picLocks noChangeAspect="1"/>
          </p:cNvPicPr>
          <p:nvPr/>
        </p:nvPicPr>
        <p:blipFill>
          <a:blip r:embed="rId2"/>
          <a:stretch>
            <a:fillRect/>
          </a:stretch>
        </p:blipFill>
        <p:spPr>
          <a:xfrm>
            <a:off x="1992702" y="2001888"/>
            <a:ext cx="8451778" cy="42058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9440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65653"/>
            <a:ext cx="9144000" cy="866907"/>
          </a:xfrm>
        </p:spPr>
        <p:txBody>
          <a:bodyPr anchor="b">
            <a:normAutofit/>
          </a:bodyPr>
          <a:lstStyle/>
          <a:p>
            <a:r>
              <a:rPr lang="en-US" b="1" dirty="0"/>
              <a:t>PCS ESE Family Services</a:t>
            </a:r>
          </a:p>
        </p:txBody>
      </p:sp>
      <p:sp>
        <p:nvSpPr>
          <p:cNvPr id="3" name="Text Placeholder 2"/>
          <p:cNvSpPr>
            <a:spLocks noGrp="1"/>
          </p:cNvSpPr>
          <p:nvPr>
            <p:ph sz="half" idx="1"/>
          </p:nvPr>
        </p:nvSpPr>
        <p:spPr>
          <a:xfrm>
            <a:off x="1524000" y="1904999"/>
            <a:ext cx="4389120" cy="4114801"/>
          </a:xfrm>
        </p:spPr>
        <p:txBody>
          <a:bodyPr>
            <a:normAutofit/>
          </a:bodyPr>
          <a:lstStyle/>
          <a:p>
            <a:pPr marL="285750" indent="-285750">
              <a:buFont typeface="Arial"/>
              <a:buChar char="•"/>
            </a:pPr>
            <a:r>
              <a:rPr lang="en-US" sz="1900" b="1" dirty="0"/>
              <a:t>Information and services available to families of students with disabilities </a:t>
            </a:r>
          </a:p>
          <a:p>
            <a:pPr marL="742950" lvl="1" indent="-285750">
              <a:buFont typeface="Arial"/>
              <a:buChar char="•"/>
            </a:pPr>
            <a:r>
              <a:rPr lang="en-US" sz="1900" b="1" dirty="0"/>
              <a:t>Newsletter</a:t>
            </a:r>
          </a:p>
          <a:p>
            <a:pPr marL="1200150" lvl="2" indent="-285750">
              <a:buFont typeface="Arial"/>
              <a:buChar char="•"/>
            </a:pPr>
            <a:r>
              <a:rPr lang="en-US" sz="1900" b="1" dirty="0"/>
              <a:t>www.pcsb.org/ese</a:t>
            </a:r>
          </a:p>
          <a:p>
            <a:pPr marL="1200150" lvl="2" indent="-285750">
              <a:buFont typeface="Arial"/>
              <a:buChar char="•"/>
            </a:pPr>
            <a:r>
              <a:rPr lang="en-US" sz="1900" b="1" dirty="0"/>
              <a:t>Click on “important news”</a:t>
            </a:r>
          </a:p>
          <a:p>
            <a:pPr marL="742950" lvl="1" indent="-285750">
              <a:buFont typeface="Arial"/>
              <a:buChar char="•"/>
            </a:pPr>
            <a:r>
              <a:rPr lang="en-US" sz="1900" b="1" dirty="0"/>
              <a:t>Weekly Newsletter Updates</a:t>
            </a:r>
          </a:p>
          <a:p>
            <a:pPr marL="742950" lvl="1" indent="-285750">
              <a:buFont typeface="Arial"/>
              <a:buChar char="•"/>
            </a:pPr>
            <a:r>
              <a:rPr lang="en-US" sz="1900" b="1" dirty="0"/>
              <a:t>District Workshops</a:t>
            </a:r>
          </a:p>
          <a:p>
            <a:pPr marL="742950" lvl="1" indent="-285750">
              <a:buFont typeface="Arial"/>
              <a:buChar char="•"/>
            </a:pPr>
            <a:r>
              <a:rPr lang="en-US" sz="1900" b="1" dirty="0"/>
              <a:t>Technical Assistance</a:t>
            </a:r>
          </a:p>
          <a:p>
            <a:pPr marL="742950" lvl="1" indent="-285750">
              <a:buFont typeface="Arial"/>
              <a:buChar char="•"/>
            </a:pPr>
            <a:r>
              <a:rPr lang="en-US" sz="1900" b="1" dirty="0"/>
              <a:t>ESE Advisory </a:t>
            </a:r>
          </a:p>
          <a:p>
            <a:pPr marL="285750" indent="-285750">
              <a:buFont typeface="Arial"/>
              <a:buChar char="•"/>
            </a:pPr>
            <a:endParaRPr lang="en-US" sz="1900" b="1" dirty="0"/>
          </a:p>
        </p:txBody>
      </p:sp>
      <p:pic>
        <p:nvPicPr>
          <p:cNvPr id="5" name="Picture 4">
            <a:extLst>
              <a:ext uri="{FF2B5EF4-FFF2-40B4-BE49-F238E27FC236}">
                <a16:creationId xmlns:a16="http://schemas.microsoft.com/office/drawing/2014/main" id="{0D8E4AA9-E3AE-4C66-B964-34DC7575429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900" r="4898" b="-2"/>
          <a:stretch/>
        </p:blipFill>
        <p:spPr>
          <a:xfrm>
            <a:off x="6278880" y="1904999"/>
            <a:ext cx="4389120" cy="4114801"/>
          </a:xfrm>
          <a:prstGeom prst="rect">
            <a:avLst/>
          </a:prstGeom>
          <a:noFill/>
        </p:spPr>
      </p:pic>
      <p:sp>
        <p:nvSpPr>
          <p:cNvPr id="6" name="TextBox 5">
            <a:extLst>
              <a:ext uri="{FF2B5EF4-FFF2-40B4-BE49-F238E27FC236}">
                <a16:creationId xmlns:a16="http://schemas.microsoft.com/office/drawing/2014/main" id="{A7980D29-0AFF-4D98-8D6F-6084A1121439}"/>
              </a:ext>
            </a:extLst>
          </p:cNvPr>
          <p:cNvSpPr txBox="1"/>
          <p:nvPr/>
        </p:nvSpPr>
        <p:spPr>
          <a:xfrm>
            <a:off x="7783877" y="5819745"/>
            <a:ext cx="28841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news.schoolsdo.org/2016/11/fathers-should-communicate-warmth-acceptan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476640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F4A0-5D46-4C23-9457-9069AE762E5D}"/>
              </a:ext>
            </a:extLst>
          </p:cNvPr>
          <p:cNvSpPr>
            <a:spLocks noGrp="1"/>
          </p:cNvSpPr>
          <p:nvPr>
            <p:ph type="title"/>
          </p:nvPr>
        </p:nvSpPr>
        <p:spPr>
          <a:xfrm>
            <a:off x="1524000" y="565653"/>
            <a:ext cx="9144000" cy="1143000"/>
          </a:xfrm>
        </p:spPr>
        <p:txBody>
          <a:bodyPr anchor="b">
            <a:normAutofit/>
          </a:bodyPr>
          <a:lstStyle/>
          <a:p>
            <a:r>
              <a:rPr lang="en-US" b="1" dirty="0"/>
              <a:t>ARP Funds</a:t>
            </a:r>
          </a:p>
        </p:txBody>
      </p:sp>
      <p:sp>
        <p:nvSpPr>
          <p:cNvPr id="3" name="Content Placeholder 2">
            <a:extLst>
              <a:ext uri="{FF2B5EF4-FFF2-40B4-BE49-F238E27FC236}">
                <a16:creationId xmlns:a16="http://schemas.microsoft.com/office/drawing/2014/main" id="{13D7246B-7AA5-46BC-B03D-0D61B8E75A2E}"/>
              </a:ext>
            </a:extLst>
          </p:cNvPr>
          <p:cNvSpPr>
            <a:spLocks noGrp="1"/>
          </p:cNvSpPr>
          <p:nvPr>
            <p:ph sz="half" idx="1"/>
          </p:nvPr>
        </p:nvSpPr>
        <p:spPr>
          <a:xfrm>
            <a:off x="1524000" y="1904999"/>
            <a:ext cx="4389120" cy="4114801"/>
          </a:xfrm>
        </p:spPr>
        <p:txBody>
          <a:bodyPr vert="horz" lIns="91440" tIns="45720" rIns="91440" bIns="45720" rtlCol="0">
            <a:normAutofit/>
          </a:bodyPr>
          <a:lstStyle/>
          <a:p>
            <a:r>
              <a:rPr lang="en-US" sz="2800" b="1" dirty="0"/>
              <a:t>Will hold meeting in April </a:t>
            </a:r>
          </a:p>
          <a:p>
            <a:pPr lvl="1">
              <a:buClr>
                <a:srgbClr val="262626"/>
              </a:buClr>
            </a:pPr>
            <a:r>
              <a:rPr lang="en-US" sz="2800" b="1" dirty="0"/>
              <a:t>$384,000</a:t>
            </a:r>
          </a:p>
          <a:p>
            <a:pPr marL="548640" lvl="2" indent="0">
              <a:buClr>
                <a:srgbClr val="262626"/>
              </a:buClr>
              <a:buNone/>
            </a:pPr>
            <a:r>
              <a:rPr lang="en-US" sz="2800" b="1" dirty="0"/>
              <a:t>Professional Development with stipend</a:t>
            </a:r>
          </a:p>
          <a:p>
            <a:pPr marL="548640" lvl="2" indent="0">
              <a:buNone/>
            </a:pPr>
            <a:r>
              <a:rPr lang="en-US" sz="2800" b="1" dirty="0"/>
              <a:t>learning lab or tutors</a:t>
            </a:r>
          </a:p>
        </p:txBody>
      </p:sp>
      <p:pic>
        <p:nvPicPr>
          <p:cNvPr id="5" name="Content Placeholder 4" descr="A picture containing footwear, vegetable&#10;&#10;Description automatically generated">
            <a:extLst>
              <a:ext uri="{FF2B5EF4-FFF2-40B4-BE49-F238E27FC236}">
                <a16:creationId xmlns:a16="http://schemas.microsoft.com/office/drawing/2014/main" id="{23086119-C478-4AF0-99CC-7D77F19FB29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78563" y="1320800"/>
            <a:ext cx="4887277" cy="4297680"/>
          </a:xfrm>
          <a:prstGeom prst="rect">
            <a:avLst/>
          </a:prstGeom>
          <a:ln>
            <a:noFill/>
          </a:ln>
          <a:effectLst>
            <a:softEdge rad="112500"/>
          </a:effectLst>
        </p:spPr>
      </p:pic>
    </p:spTree>
    <p:extLst>
      <p:ext uri="{BB962C8B-B14F-4D97-AF65-F5344CB8AC3E}">
        <p14:creationId xmlns:p14="http://schemas.microsoft.com/office/powerpoint/2010/main" val="362700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002" y="374797"/>
            <a:ext cx="9144000" cy="1577816"/>
          </a:xfrm>
        </p:spPr>
        <p:txBody>
          <a:bodyPr/>
          <a:lstStyle/>
          <a:p>
            <a:pPr algn="ctr"/>
            <a:r>
              <a:rPr lang="en-US" b="1">
                <a:latin typeface="Century Gothic" panose="020B0502020202020204" pitchFamily="34" charset="0"/>
              </a:rPr>
              <a:t>FDLRS </a:t>
            </a:r>
            <a:r>
              <a:rPr lang="en-US" b="1" err="1">
                <a:latin typeface="Century Gothic" panose="020B0502020202020204" pitchFamily="34" charset="0"/>
              </a:rPr>
              <a:t>Gulfcoast</a:t>
            </a:r>
            <a:br>
              <a:rPr lang="en-US" b="1">
                <a:latin typeface="Century Gothic" panose="020B0502020202020204" pitchFamily="34" charset="0"/>
              </a:rPr>
            </a:br>
            <a:r>
              <a:rPr lang="en-US" sz="1800" b="1">
                <a:latin typeface="Century Gothic" panose="020B0502020202020204" pitchFamily="34" charset="0"/>
              </a:rPr>
              <a:t>(727) 793-2723</a:t>
            </a:r>
            <a:br>
              <a:rPr lang="en-US" sz="2100" b="1">
                <a:latin typeface="Century Gothic" panose="020B0502020202020204" pitchFamily="34" charset="0"/>
              </a:rPr>
            </a:br>
            <a:r>
              <a:rPr lang="en-US" sz="2100" b="1">
                <a:latin typeface="Century Gothic" panose="020B0502020202020204" pitchFamily="34" charset="0"/>
              </a:rPr>
              <a:t>gulfcoast.fdlrs.org</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9664934" y="81665"/>
            <a:ext cx="1767664" cy="1583488"/>
          </a:xfr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4360" y="311879"/>
            <a:ext cx="1571284" cy="1571284"/>
          </a:xfrm>
          <a:prstGeom prst="rect">
            <a:avLst/>
          </a:prstGeom>
        </p:spPr>
      </p:pic>
      <p:sp>
        <p:nvSpPr>
          <p:cNvPr id="7" name="TextBox 6"/>
          <p:cNvSpPr txBox="1"/>
          <p:nvPr/>
        </p:nvSpPr>
        <p:spPr>
          <a:xfrm>
            <a:off x="1630680" y="2015531"/>
            <a:ext cx="9443720" cy="4575676"/>
          </a:xfrm>
          <a:prstGeom prst="rect">
            <a:avLst/>
          </a:prstGeom>
          <a:solidFill>
            <a:schemeClr val="accent6">
              <a:lumMod val="20000"/>
              <a:lumOff val="80000"/>
            </a:schemeClr>
          </a:solidFill>
        </p:spPr>
        <p:txBody>
          <a:bodyPr wrap="square" rtlCol="0">
            <a:spAutoFit/>
          </a:bodyPr>
          <a:lstStyle/>
          <a:p>
            <a:pPr marL="214313" indent="-214313">
              <a:lnSpc>
                <a:spcPct val="150000"/>
              </a:lnSpc>
              <a:buFont typeface="Arial" panose="020B0604020202020204" pitchFamily="34" charset="0"/>
              <a:buChar char="•"/>
            </a:pPr>
            <a:r>
              <a:rPr lang="en-US" sz="1400" b="1">
                <a:latin typeface="Century Gothic" panose="020B0502020202020204" pitchFamily="34" charset="0"/>
              </a:rPr>
              <a:t>HRD (Human Resource Development) – provide professional learning  and technical assistance opportunities</a:t>
            </a:r>
          </a:p>
          <a:p>
            <a:pPr marL="214313" indent="-214313">
              <a:lnSpc>
                <a:spcPct val="150000"/>
              </a:lnSpc>
              <a:buFont typeface="Arial" panose="020B0604020202020204" pitchFamily="34" charset="0"/>
              <a:buChar char="•"/>
            </a:pPr>
            <a:r>
              <a:rPr lang="en-US" sz="1400" b="1">
                <a:latin typeface="Century Gothic" panose="020B0502020202020204" pitchFamily="34" charset="0"/>
              </a:rPr>
              <a:t>Child Find – in coordination with school district, assist with location of children who are potentially eligible and assist with connection to potential services as well as promoting general awareness of programs and services available </a:t>
            </a:r>
          </a:p>
          <a:p>
            <a:pPr marL="214313" indent="-214313">
              <a:lnSpc>
                <a:spcPct val="150000"/>
              </a:lnSpc>
              <a:buFont typeface="Arial" panose="020B0604020202020204" pitchFamily="34" charset="0"/>
              <a:buChar char="•"/>
            </a:pPr>
            <a:r>
              <a:rPr lang="en-US" sz="1400" b="1">
                <a:latin typeface="Century Gothic" panose="020B0502020202020204" pitchFamily="34" charset="0"/>
              </a:rPr>
              <a:t>Parent Services – provides  information, workshops, and support to families and schools for those whose children are or could receive services/supports through an IEP or 504 plan</a:t>
            </a:r>
          </a:p>
          <a:p>
            <a:pPr marL="214313" indent="-214313">
              <a:lnSpc>
                <a:spcPct val="150000"/>
              </a:lnSpc>
              <a:buFont typeface="Arial" panose="020B0604020202020204" pitchFamily="34" charset="0"/>
              <a:buChar char="•"/>
            </a:pPr>
            <a:r>
              <a:rPr lang="en-US" sz="1400" b="1">
                <a:latin typeface="Century Gothic" panose="020B0502020202020204" pitchFamily="34" charset="0"/>
              </a:rPr>
              <a:t>Technology – provides assistance/support  in use of instructional and/or assistive technology</a:t>
            </a:r>
          </a:p>
          <a:p>
            <a:pPr marL="214313" indent="-214313">
              <a:lnSpc>
                <a:spcPct val="150000"/>
              </a:lnSpc>
              <a:buFont typeface="Arial" panose="020B0604020202020204" pitchFamily="34" charset="0"/>
              <a:buChar char="•"/>
            </a:pPr>
            <a:r>
              <a:rPr lang="en-US" sz="1400" b="1">
                <a:latin typeface="Century Gothic" panose="020B0502020202020204" pitchFamily="34" charset="0"/>
              </a:rPr>
              <a:t>FIN Facilitator – provides professional learning and technical assistance on various areas of inclusive practices</a:t>
            </a:r>
          </a:p>
          <a:p>
            <a:pPr marL="214313" indent="-214313">
              <a:lnSpc>
                <a:spcPct val="150000"/>
              </a:lnSpc>
              <a:buFont typeface="Arial" panose="020B0604020202020204" pitchFamily="34" charset="0"/>
              <a:buChar char="•"/>
            </a:pPr>
            <a:r>
              <a:rPr lang="en-US" sz="1400" b="1">
                <a:latin typeface="Century Gothic" panose="020B0502020202020204" pitchFamily="34" charset="0"/>
              </a:rPr>
              <a:t>SEDNET- The Multiagency Network for Students with Emotional/Behavioral Disabilities (SEDNET)  creates and facilitates a network of key stakeholders committed to assisting in the provision of a quality system of care for students with or at-risk of emotional and/or behavioral disabilities.</a:t>
            </a:r>
          </a:p>
          <a:p>
            <a:pPr marL="214313" indent="-214313">
              <a:lnSpc>
                <a:spcPct val="150000"/>
              </a:lnSpc>
              <a:buFont typeface="Arial" panose="020B0604020202020204" pitchFamily="34" charset="0"/>
              <a:buChar char="•"/>
            </a:pPr>
            <a:endParaRPr lang="en-US" sz="1400"/>
          </a:p>
        </p:txBody>
      </p:sp>
    </p:spTree>
    <p:extLst>
      <p:ext uri="{BB962C8B-B14F-4D97-AF65-F5344CB8AC3E}">
        <p14:creationId xmlns:p14="http://schemas.microsoft.com/office/powerpoint/2010/main" val="20172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040" y="559479"/>
            <a:ext cx="4951874" cy="1309961"/>
          </a:xfrm>
        </p:spPr>
        <p:txBody>
          <a:bodyPr>
            <a:normAutofit fontScale="90000"/>
          </a:bodyPr>
          <a:lstStyle/>
          <a:p>
            <a:pPr algn="ctr"/>
            <a:r>
              <a:rPr lang="en-US" b="1" dirty="0">
                <a:latin typeface="Century Gothic"/>
                <a:ea typeface="Times New Roman" charset="0"/>
                <a:cs typeface="Times New Roman"/>
              </a:rPr>
              <a:t>Applying for 2022-2023 Services	</a:t>
            </a:r>
          </a:p>
        </p:txBody>
      </p:sp>
      <p:graphicFrame>
        <p:nvGraphicFramePr>
          <p:cNvPr id="5" name="Content Placeholder 2">
            <a:extLst>
              <a:ext uri="{FF2B5EF4-FFF2-40B4-BE49-F238E27FC236}">
                <a16:creationId xmlns:a16="http://schemas.microsoft.com/office/drawing/2014/main" id="{D8B79621-4D89-4C3C-8FFB-274C251EC3E2}"/>
              </a:ext>
            </a:extLst>
          </p:cNvPr>
          <p:cNvGraphicFramePr>
            <a:graphicFrameLocks noGrp="1"/>
          </p:cNvGraphicFramePr>
          <p:nvPr>
            <p:ph idx="1"/>
            <p:extLst>
              <p:ext uri="{D42A27DB-BD31-4B8C-83A1-F6EECF244321}">
                <p14:modId xmlns:p14="http://schemas.microsoft.com/office/powerpoint/2010/main" val="1372653544"/>
              </p:ext>
            </p:extLst>
          </p:nvPr>
        </p:nvGraphicFramePr>
        <p:xfrm>
          <a:off x="5906914" y="1483853"/>
          <a:ext cx="5330046" cy="4814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CDFDE32-CFEC-416D-B5C4-CBCE4606BEB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546297" y="2912701"/>
            <a:ext cx="3931920" cy="3385820"/>
          </a:xfrm>
          <a:prstGeom prst="rect">
            <a:avLst/>
          </a:prstGeom>
          <a:ln>
            <a:noFill/>
          </a:ln>
          <a:effectLst>
            <a:softEdge rad="112500"/>
          </a:effectLst>
        </p:spPr>
      </p:pic>
    </p:spTree>
    <p:extLst>
      <p:ext uri="{BB962C8B-B14F-4D97-AF65-F5344CB8AC3E}">
        <p14:creationId xmlns:p14="http://schemas.microsoft.com/office/powerpoint/2010/main" val="2242321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420707"/>
            <a:ext cx="5064057" cy="4016587"/>
          </a:xfrm>
        </p:spPr>
        <p:txBody>
          <a:bodyPr anchor="ctr">
            <a:normAutofit/>
          </a:bodyPr>
          <a:lstStyle/>
          <a:p>
            <a:r>
              <a:rPr lang="en-US" sz="3200" b="1" dirty="0">
                <a:solidFill>
                  <a:schemeClr val="tx1">
                    <a:lumMod val="75000"/>
                    <a:lumOff val="25000"/>
                  </a:schemeClr>
                </a:solidFill>
                <a:latin typeface="Century Gothic" panose="020B0502020202020204" pitchFamily="34" charset="0"/>
                <a:ea typeface="Times New Roman" charset="0"/>
                <a:cs typeface="Times New Roman" charset="0"/>
              </a:rPr>
              <a:t>If you have any questions, please contact us.</a:t>
            </a:r>
          </a:p>
          <a:p>
            <a:pPr lvl="1"/>
            <a:r>
              <a:rPr lang="en-US" sz="3200" b="1" dirty="0">
                <a:solidFill>
                  <a:schemeClr val="tx1">
                    <a:lumMod val="75000"/>
                    <a:lumOff val="25000"/>
                  </a:schemeClr>
                </a:solidFill>
                <a:latin typeface="Century Gothic" panose="020B0502020202020204" pitchFamily="34" charset="0"/>
                <a:ea typeface="Times New Roman" charset="0"/>
                <a:cs typeface="Times New Roman" charset="0"/>
              </a:rPr>
              <a:t>Kathy Moskalczyk</a:t>
            </a:r>
            <a:br>
              <a:rPr lang="en-US" sz="3200" b="1" dirty="0">
                <a:solidFill>
                  <a:schemeClr val="tx1">
                    <a:lumMod val="75000"/>
                    <a:lumOff val="25000"/>
                  </a:schemeClr>
                </a:solidFill>
                <a:latin typeface="Century Gothic" panose="020B0502020202020204" pitchFamily="34" charset="0"/>
                <a:ea typeface="Times New Roman" charset="0"/>
                <a:cs typeface="Times New Roman" charset="0"/>
              </a:rPr>
            </a:br>
            <a:r>
              <a:rPr lang="en-US" sz="3200" b="1" dirty="0">
                <a:solidFill>
                  <a:schemeClr val="tx1">
                    <a:lumMod val="75000"/>
                    <a:lumOff val="25000"/>
                  </a:schemeClr>
                </a:solidFill>
                <a:latin typeface="Century Gothic" panose="020B0502020202020204" pitchFamily="34" charset="0"/>
                <a:ea typeface="Times New Roman" charset="0"/>
                <a:cs typeface="Times New Roman" charset="0"/>
              </a:rPr>
              <a:t>727-793-2704 ext. 2500</a:t>
            </a:r>
          </a:p>
          <a:p>
            <a:pPr marL="274320" lvl="1" indent="0">
              <a:buNone/>
            </a:pPr>
            <a:endParaRPr lang="en-US" b="1" dirty="0">
              <a:solidFill>
                <a:schemeClr val="tx1">
                  <a:lumMod val="75000"/>
                  <a:lumOff val="25000"/>
                </a:schemeClr>
              </a:solidFill>
              <a:latin typeface="Times New Roman" charset="0"/>
              <a:ea typeface="Times New Roman" charset="0"/>
              <a:cs typeface="Times New Roman" charset="0"/>
            </a:endParaRPr>
          </a:p>
        </p:txBody>
      </p:sp>
      <p:pic>
        <p:nvPicPr>
          <p:cNvPr id="7" name="Picture 6">
            <a:extLst>
              <a:ext uri="{FF2B5EF4-FFF2-40B4-BE49-F238E27FC236}">
                <a16:creationId xmlns:a16="http://schemas.microsoft.com/office/drawing/2014/main" id="{960A1288-8412-4002-8FD6-E12F943C14C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79578" y="843280"/>
            <a:ext cx="4136068" cy="5171440"/>
          </a:xfrm>
          <a:prstGeom prst="rect">
            <a:avLst/>
          </a:prstGeom>
          <a:ln>
            <a:noFill/>
          </a:ln>
          <a:effectLst>
            <a:softEdge rad="112500"/>
          </a:effectLst>
        </p:spPr>
      </p:pic>
    </p:spTree>
    <p:extLst>
      <p:ext uri="{BB962C8B-B14F-4D97-AF65-F5344CB8AC3E}">
        <p14:creationId xmlns:p14="http://schemas.microsoft.com/office/powerpoint/2010/main" val="288819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585" y="365125"/>
            <a:ext cx="8553691" cy="1325563"/>
          </a:xfrm>
        </p:spPr>
        <p:txBody>
          <a:bodyPr>
            <a:normAutofit fontScale="90000"/>
          </a:bodyPr>
          <a:lstStyle/>
          <a:p>
            <a:r>
              <a:rPr lang="en-US" b="1"/>
              <a:t>Title III:   Services to Private Schools</a:t>
            </a:r>
          </a:p>
        </p:txBody>
      </p:sp>
      <p:sp>
        <p:nvSpPr>
          <p:cNvPr id="3" name="Content Placeholder 2"/>
          <p:cNvSpPr>
            <a:spLocks noGrp="1"/>
          </p:cNvSpPr>
          <p:nvPr>
            <p:ph idx="1"/>
          </p:nvPr>
        </p:nvSpPr>
        <p:spPr>
          <a:xfrm>
            <a:off x="425302" y="2349661"/>
            <a:ext cx="6195992" cy="3827302"/>
          </a:xfrm>
        </p:spPr>
        <p:txBody>
          <a:bodyPr>
            <a:normAutofit/>
          </a:bodyPr>
          <a:lstStyle/>
          <a:p>
            <a:pPr marL="0" indent="0" algn="ctr">
              <a:buNone/>
            </a:pPr>
            <a:r>
              <a:rPr lang="en-US" sz="4000" dirty="0">
                <a:latin typeface="Times New Roman" panose="02020603050405020304" pitchFamily="18" charset="0"/>
                <a:cs typeface="Times New Roman" panose="02020603050405020304" pitchFamily="18" charset="0"/>
              </a:rPr>
              <a:t>Dr. Natasa Karac</a:t>
            </a:r>
          </a:p>
          <a:p>
            <a:pPr marL="0" indent="0" algn="ctr">
              <a:buNone/>
            </a:pPr>
            <a:r>
              <a:rPr lang="en-US" sz="4000" dirty="0">
                <a:latin typeface="Times New Roman" panose="02020603050405020304" pitchFamily="18" charset="0"/>
                <a:cs typeface="Times New Roman" panose="02020603050405020304" pitchFamily="18" charset="0"/>
              </a:rPr>
              <a:t>Director, EL Services</a:t>
            </a:r>
          </a:p>
          <a:p>
            <a:pPr marL="0" indent="0" algn="ctr">
              <a:buNone/>
            </a:pPr>
            <a:r>
              <a:rPr lang="en-US" sz="4000" dirty="0">
                <a:latin typeface="Times New Roman" panose="02020603050405020304" pitchFamily="18" charset="0"/>
                <a:cs typeface="Times New Roman" panose="02020603050405020304" pitchFamily="18" charset="0"/>
              </a:rPr>
              <a:t> K-12</a:t>
            </a:r>
          </a:p>
          <a:p>
            <a:pPr marL="0" indent="0" algn="ctr">
              <a:buNone/>
            </a:pPr>
            <a:r>
              <a:rPr lang="en-US" sz="4000" dirty="0">
                <a:latin typeface="Times New Roman" panose="02020603050405020304" pitchFamily="18" charset="0"/>
                <a:cs typeface="Times New Roman" panose="02020603050405020304" pitchFamily="18" charset="0"/>
                <a:hlinkClick r:id="rId3"/>
              </a:rPr>
              <a:t>karacn@pcsb.org</a:t>
            </a:r>
            <a:r>
              <a:rPr lang="en-US" sz="4000" dirty="0">
                <a:latin typeface="Times New Roman" panose="02020603050405020304" pitchFamily="18" charset="0"/>
                <a:cs typeface="Times New Roman" panose="02020603050405020304" pitchFamily="18" charset="0"/>
              </a:rPr>
              <a:t> </a:t>
            </a:r>
          </a:p>
          <a:p>
            <a:pPr marL="457200" lvl="1" indent="0" algn="ctr">
              <a:spcBef>
                <a:spcPts val="0"/>
              </a:spcBef>
              <a:buNone/>
              <a:tabLst>
                <a:tab pos="914400" algn="l"/>
              </a:tabLst>
            </a:pPr>
            <a:endParaRPr lang="en-US" sz="1500" dirty="0">
              <a:ea typeface="Times New Roman" panose="02020603050405020304" pitchFamily="18" charset="0"/>
            </a:endParaRPr>
          </a:p>
          <a:p>
            <a:endParaRPr lang="en-US" sz="1500" dirty="0"/>
          </a:p>
        </p:txBody>
      </p:sp>
      <p:pic>
        <p:nvPicPr>
          <p:cNvPr id="5" name="Picture 4" descr="Text&#10;&#10;Description automatically generated">
            <a:extLst>
              <a:ext uri="{FF2B5EF4-FFF2-40B4-BE49-F238E27FC236}">
                <a16:creationId xmlns:a16="http://schemas.microsoft.com/office/drawing/2014/main" id="{CB9331FF-EFA7-426C-995A-E35E8C67CA86}"/>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3805" r="15342"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6" name="TextBox 5">
            <a:extLst>
              <a:ext uri="{FF2B5EF4-FFF2-40B4-BE49-F238E27FC236}">
                <a16:creationId xmlns:a16="http://schemas.microsoft.com/office/drawing/2014/main" id="{E04E1719-B257-46B7-B594-592DCD7DB0D0}"/>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englishstuffesl.blogspot.com/2012/04/english-is-funny-languag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76619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6" y="1209086"/>
            <a:ext cx="4114800" cy="4064925"/>
          </a:xfrm>
        </p:spPr>
        <p:txBody>
          <a:bodyPr anchor="ctr">
            <a:normAutofit/>
          </a:bodyPr>
          <a:lstStyle/>
          <a:p>
            <a:r>
              <a:rPr lang="en-US" sz="4800"/>
              <a:t>Identification of Private School ELs</a:t>
            </a:r>
          </a:p>
        </p:txBody>
      </p:sp>
      <p:graphicFrame>
        <p:nvGraphicFramePr>
          <p:cNvPr id="5" name="Content Placeholder 2">
            <a:extLst>
              <a:ext uri="{FF2B5EF4-FFF2-40B4-BE49-F238E27FC236}">
                <a16:creationId xmlns:a16="http://schemas.microsoft.com/office/drawing/2014/main" id="{4B7D7D28-7DBD-4890-902F-C317BC864787}"/>
              </a:ext>
            </a:extLst>
          </p:cNvPr>
          <p:cNvGraphicFramePr>
            <a:graphicFrameLocks noGrp="1"/>
          </p:cNvGraphicFramePr>
          <p:nvPr>
            <p:ph idx="1"/>
            <p:extLst>
              <p:ext uri="{D42A27DB-BD31-4B8C-83A1-F6EECF244321}">
                <p14:modId xmlns:p14="http://schemas.microsoft.com/office/powerpoint/2010/main" val="3866675984"/>
              </p:ext>
            </p:extLst>
          </p:nvPr>
        </p:nvGraphicFramePr>
        <p:xfrm>
          <a:off x="5261992" y="580644"/>
          <a:ext cx="5910834"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453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672042"/>
            <a:ext cx="3724275" cy="4672118"/>
          </a:xfrm>
        </p:spPr>
        <p:txBody>
          <a:bodyPr>
            <a:normAutofit/>
          </a:bodyPr>
          <a:lstStyle/>
          <a:p>
            <a:pPr algn="ctr"/>
            <a:r>
              <a:rPr lang="en-US" sz="4100" b="1" dirty="0">
                <a:solidFill>
                  <a:schemeClr val="accent6"/>
                </a:solidFill>
              </a:rPr>
              <a:t>Determining What </a:t>
            </a:r>
            <a:br>
              <a:rPr lang="en-US" sz="4100" b="1" dirty="0">
                <a:solidFill>
                  <a:schemeClr val="accent6"/>
                </a:solidFill>
              </a:rPr>
            </a:br>
            <a:r>
              <a:rPr lang="en-US" sz="4100" b="1" dirty="0">
                <a:solidFill>
                  <a:schemeClr val="accent6"/>
                </a:solidFill>
              </a:rPr>
              <a:t>Title III Services to Provide</a:t>
            </a:r>
          </a:p>
        </p:txBody>
      </p:sp>
      <p:graphicFrame>
        <p:nvGraphicFramePr>
          <p:cNvPr id="5" name="Content Placeholder 2">
            <a:extLst>
              <a:ext uri="{FF2B5EF4-FFF2-40B4-BE49-F238E27FC236}">
                <a16:creationId xmlns:a16="http://schemas.microsoft.com/office/drawing/2014/main" id="{ED972E41-7031-42B5-8E6F-132C206FF926}"/>
              </a:ext>
            </a:extLst>
          </p:cNvPr>
          <p:cNvGraphicFramePr>
            <a:graphicFrameLocks noGrp="1"/>
          </p:cNvGraphicFramePr>
          <p:nvPr>
            <p:ph idx="1"/>
            <p:extLst>
              <p:ext uri="{D42A27DB-BD31-4B8C-83A1-F6EECF244321}">
                <p14:modId xmlns:p14="http://schemas.microsoft.com/office/powerpoint/2010/main" val="1010791353"/>
              </p:ext>
            </p:extLst>
          </p:nvPr>
        </p:nvGraphicFramePr>
        <p:xfrm>
          <a:off x="5116336" y="47625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07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640" y="325369"/>
            <a:ext cx="4267200" cy="1956841"/>
          </a:xfrm>
        </p:spPr>
        <p:txBody>
          <a:bodyPr anchor="b">
            <a:normAutofit/>
          </a:bodyPr>
          <a:lstStyle/>
          <a:p>
            <a:r>
              <a:rPr lang="en-US" sz="5400"/>
              <a:t>Examples of Services</a:t>
            </a:r>
          </a:p>
        </p:txBody>
      </p:sp>
      <p:sp>
        <p:nvSpPr>
          <p:cNvPr id="3" name="Content Placeholder 2"/>
          <p:cNvSpPr>
            <a:spLocks noGrp="1"/>
          </p:cNvSpPr>
          <p:nvPr>
            <p:ph idx="1"/>
          </p:nvPr>
        </p:nvSpPr>
        <p:spPr>
          <a:xfrm>
            <a:off x="1503680" y="2448560"/>
            <a:ext cx="4937760" cy="3745007"/>
          </a:xfrm>
        </p:spPr>
        <p:txBody>
          <a:bodyPr>
            <a:normAutofit/>
          </a:bodyPr>
          <a:lstStyle/>
          <a:p>
            <a:r>
              <a:rPr lang="en-US" sz="2000" b="1"/>
              <a:t>Administration of language assessment for identification of ELs and for evaluation of services, includes test books and teacher training</a:t>
            </a:r>
          </a:p>
          <a:p>
            <a:r>
              <a:rPr lang="en-US" sz="2000" b="1"/>
              <a:t>Participation in district-sponsored professional development</a:t>
            </a:r>
          </a:p>
          <a:p>
            <a:r>
              <a:rPr lang="en-US" sz="2000" b="1"/>
              <a:t>Virtual Tutoring of ELs</a:t>
            </a:r>
          </a:p>
          <a:p>
            <a:r>
              <a:rPr lang="en-US" sz="2000" b="1"/>
              <a:t>Purchase of supplemental materials and supplies</a:t>
            </a:r>
          </a:p>
        </p:txBody>
      </p:sp>
      <p:pic>
        <p:nvPicPr>
          <p:cNvPr id="5" name="Picture 4" descr="Glasses on top of a book">
            <a:extLst>
              <a:ext uri="{FF2B5EF4-FFF2-40B4-BE49-F238E27FC236}">
                <a16:creationId xmlns:a16="http://schemas.microsoft.com/office/drawing/2014/main" id="{486E74D3-16EC-4C44-9FE9-BAF9F656DA89}"/>
              </a:ext>
            </a:extLst>
          </p:cNvPr>
          <p:cNvPicPr>
            <a:picLocks noChangeAspect="1"/>
          </p:cNvPicPr>
          <p:nvPr/>
        </p:nvPicPr>
        <p:blipFill rotWithShape="1">
          <a:blip r:embed="rId3"/>
          <a:srcRect l="4108" r="29440" b="-1"/>
          <a:stretch/>
        </p:blipFill>
        <p:spPr>
          <a:xfrm>
            <a:off x="6797040" y="10"/>
            <a:ext cx="539343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45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FF784B-C53E-41D8-B46D-BCD3CEDF778D}"/>
              </a:ext>
            </a:extLst>
          </p:cNvPr>
          <p:cNvSpPr>
            <a:spLocks noGrp="1"/>
          </p:cNvSpPr>
          <p:nvPr>
            <p:ph type="title"/>
          </p:nvPr>
        </p:nvSpPr>
        <p:spPr/>
        <p:txBody>
          <a:bodyPr/>
          <a:lstStyle/>
          <a:p>
            <a:pPr algn="ctr"/>
            <a:r>
              <a:rPr lang="en-US"/>
              <a:t>Thoughts on Hurricane </a:t>
            </a:r>
            <a:r>
              <a:rPr lang="en-US" dirty="0"/>
              <a:t>Ian</a:t>
            </a:r>
          </a:p>
        </p:txBody>
      </p:sp>
      <p:pic>
        <p:nvPicPr>
          <p:cNvPr id="9" name="Content Placeholder 8" descr="Text&#10;&#10;Description automatically generated">
            <a:extLst>
              <a:ext uri="{FF2B5EF4-FFF2-40B4-BE49-F238E27FC236}">
                <a16:creationId xmlns:a16="http://schemas.microsoft.com/office/drawing/2014/main" id="{5BE86EF4-F94C-4BD7-BE12-FB517DCD2734}"/>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27200" y="2400103"/>
            <a:ext cx="4236721" cy="3565920"/>
          </a:xfrm>
          <a:ln>
            <a:solidFill>
              <a:schemeClr val="accent1"/>
            </a:solidFill>
          </a:ln>
        </p:spPr>
      </p:pic>
      <p:pic>
        <p:nvPicPr>
          <p:cNvPr id="12" name="Content Placeholder 11">
            <a:extLst>
              <a:ext uri="{FF2B5EF4-FFF2-40B4-BE49-F238E27FC236}">
                <a16:creationId xmlns:a16="http://schemas.microsoft.com/office/drawing/2014/main" id="{C6B349AA-72EF-47F4-B470-397118B9E394}"/>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64288" y="2400102"/>
            <a:ext cx="4754562" cy="3565921"/>
          </a:xfrm>
          <a:ln>
            <a:solidFill>
              <a:schemeClr val="accent1"/>
            </a:solidFill>
          </a:ln>
        </p:spPr>
      </p:pic>
    </p:spTree>
    <p:extLst>
      <p:ext uri="{BB962C8B-B14F-4D97-AF65-F5344CB8AC3E}">
        <p14:creationId xmlns:p14="http://schemas.microsoft.com/office/powerpoint/2010/main" val="1532425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03" y="359782"/>
            <a:ext cx="4137922" cy="1154693"/>
          </a:xfrm>
        </p:spPr>
        <p:txBody>
          <a:bodyPr anchor="b">
            <a:normAutofit fontScale="90000"/>
          </a:bodyPr>
          <a:lstStyle/>
          <a:p>
            <a:pPr algn="ctr"/>
            <a:r>
              <a:rPr lang="en-US" sz="4000" b="1" i="1">
                <a:solidFill>
                  <a:schemeClr val="accent6"/>
                </a:solidFill>
              </a:rPr>
              <a:t>Beneficiaries of Title III Services</a:t>
            </a:r>
          </a:p>
        </p:txBody>
      </p:sp>
      <p:graphicFrame>
        <p:nvGraphicFramePr>
          <p:cNvPr id="5" name="Content Placeholder 2">
            <a:extLst>
              <a:ext uri="{FF2B5EF4-FFF2-40B4-BE49-F238E27FC236}">
                <a16:creationId xmlns:a16="http://schemas.microsoft.com/office/drawing/2014/main" id="{19A1F8BC-B9DC-4FEA-8306-F9A76048092E}"/>
              </a:ext>
            </a:extLst>
          </p:cNvPr>
          <p:cNvGraphicFramePr>
            <a:graphicFrameLocks noGrp="1"/>
          </p:cNvGraphicFramePr>
          <p:nvPr>
            <p:ph idx="1"/>
            <p:extLst>
              <p:ext uri="{D42A27DB-BD31-4B8C-83A1-F6EECF244321}">
                <p14:modId xmlns:p14="http://schemas.microsoft.com/office/powerpoint/2010/main" val="1323741313"/>
              </p:ext>
            </p:extLst>
          </p:nvPr>
        </p:nvGraphicFramePr>
        <p:xfrm>
          <a:off x="5033695" y="359781"/>
          <a:ext cx="5901006" cy="5827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28326F6-3C21-4F35-BC55-FC99B296C92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1044553">
            <a:off x="1129919" y="2476499"/>
            <a:ext cx="3609974" cy="3443287"/>
          </a:xfrm>
          <a:prstGeom prst="ellipse">
            <a:avLst/>
          </a:prstGeom>
          <a:ln>
            <a:noFill/>
          </a:ln>
          <a:effectLst>
            <a:softEdge rad="112500"/>
          </a:effectLst>
        </p:spPr>
      </p:pic>
    </p:spTree>
    <p:extLst>
      <p:ext uri="{BB962C8B-B14F-4D97-AF65-F5344CB8AC3E}">
        <p14:creationId xmlns:p14="http://schemas.microsoft.com/office/powerpoint/2010/main" val="3919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CA91-AB6D-4648-9EDA-0EF77800B511}"/>
              </a:ext>
            </a:extLst>
          </p:cNvPr>
          <p:cNvSpPr>
            <a:spLocks noGrp="1"/>
          </p:cNvSpPr>
          <p:nvPr>
            <p:ph type="title"/>
          </p:nvPr>
        </p:nvSpPr>
        <p:spPr>
          <a:xfrm>
            <a:off x="660400" y="484632"/>
            <a:ext cx="10850880" cy="1200301"/>
          </a:xfrm>
          <a:solidFill>
            <a:schemeClr val="accent1">
              <a:lumMod val="20000"/>
              <a:lumOff val="80000"/>
            </a:schemeClr>
          </a:solidFill>
          <a:ln w="38100">
            <a:solidFill>
              <a:schemeClr val="accent2"/>
            </a:solidFill>
          </a:ln>
        </p:spPr>
        <p:txBody>
          <a:bodyPr>
            <a:normAutofit/>
          </a:bodyPr>
          <a:lstStyle/>
          <a:p>
            <a:r>
              <a:rPr lang="en-US" sz="4800" dirty="0"/>
              <a:t>Title IV, Part B:  Extended Learning Program</a:t>
            </a:r>
          </a:p>
        </p:txBody>
      </p:sp>
      <p:pic>
        <p:nvPicPr>
          <p:cNvPr id="4" name="Unknown.png" descr="Unknown.png">
            <a:extLst>
              <a:ext uri="{FF2B5EF4-FFF2-40B4-BE49-F238E27FC236}">
                <a16:creationId xmlns:a16="http://schemas.microsoft.com/office/drawing/2014/main" id="{4BAE0648-804E-4EEC-9D5D-60E19BD31FF8}"/>
              </a:ext>
            </a:extLst>
          </p:cNvPr>
          <p:cNvPicPr>
            <a:picLocks noGrp="1" noChangeAspect="1"/>
          </p:cNvPicPr>
          <p:nvPr>
            <p:ph idx="1"/>
          </p:nvPr>
        </p:nvPicPr>
        <p:blipFill>
          <a:blip r:embed="rId2"/>
          <a:stretch>
            <a:fillRect/>
          </a:stretch>
        </p:blipFill>
        <p:spPr>
          <a:xfrm>
            <a:off x="1625275" y="3207021"/>
            <a:ext cx="3190875" cy="1876218"/>
          </a:xfrm>
          <a:prstGeom prst="ellipse">
            <a:avLst/>
          </a:prstGeom>
          <a:ln>
            <a:noFill/>
          </a:ln>
          <a:effectLst>
            <a:softEdge rad="112500"/>
          </a:effectLst>
        </p:spPr>
      </p:pic>
      <p:pic>
        <p:nvPicPr>
          <p:cNvPr id="5" name="1-2.jpeg" descr="1-2.jpeg">
            <a:extLst>
              <a:ext uri="{FF2B5EF4-FFF2-40B4-BE49-F238E27FC236}">
                <a16:creationId xmlns:a16="http://schemas.microsoft.com/office/drawing/2014/main" id="{E184C369-236C-43EA-B665-9B34B6B976EB}"/>
              </a:ext>
            </a:extLst>
          </p:cNvPr>
          <p:cNvPicPr>
            <a:picLocks noChangeAspect="1"/>
          </p:cNvPicPr>
          <p:nvPr/>
        </p:nvPicPr>
        <p:blipFill>
          <a:blip r:embed="rId3"/>
          <a:stretch>
            <a:fillRect/>
          </a:stretch>
        </p:blipFill>
        <p:spPr>
          <a:xfrm>
            <a:off x="4704080" y="2141043"/>
            <a:ext cx="6024880" cy="1200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2E14AB9C-36A2-4220-A72C-52E648B87046}"/>
              </a:ext>
            </a:extLst>
          </p:cNvPr>
          <p:cNvSpPr/>
          <p:nvPr/>
        </p:nvSpPr>
        <p:spPr>
          <a:xfrm>
            <a:off x="1385029" y="2944829"/>
            <a:ext cx="3671368" cy="2347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person, indoor&#10;&#10;Description automatically generated">
            <a:extLst>
              <a:ext uri="{FF2B5EF4-FFF2-40B4-BE49-F238E27FC236}">
                <a16:creationId xmlns:a16="http://schemas.microsoft.com/office/drawing/2014/main" id="{5360C3BE-9C2C-45BD-9D16-E5AB7BEBC18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11520" y="3904488"/>
            <a:ext cx="5344160" cy="2468880"/>
          </a:xfrm>
          <a:prstGeom prst="ellipse">
            <a:avLst/>
          </a:prstGeom>
          <a:ln>
            <a:noFill/>
          </a:ln>
          <a:effectLst>
            <a:softEdge rad="112500"/>
          </a:effectLst>
        </p:spPr>
      </p:pic>
      <p:sp>
        <p:nvSpPr>
          <p:cNvPr id="9" name="TextBox 8">
            <a:extLst>
              <a:ext uri="{FF2B5EF4-FFF2-40B4-BE49-F238E27FC236}">
                <a16:creationId xmlns:a16="http://schemas.microsoft.com/office/drawing/2014/main" id="{86089750-AB7F-41B1-83D9-DF0BD0F13EFA}"/>
              </a:ext>
            </a:extLst>
          </p:cNvPr>
          <p:cNvSpPr txBox="1"/>
          <p:nvPr/>
        </p:nvSpPr>
        <p:spPr>
          <a:xfrm>
            <a:off x="6096000" y="8176476"/>
            <a:ext cx="5059680" cy="230832"/>
          </a:xfrm>
          <a:prstGeom prst="rect">
            <a:avLst/>
          </a:prstGeom>
          <a:noFill/>
        </p:spPr>
        <p:txBody>
          <a:bodyPr wrap="square" rtlCol="0">
            <a:spAutoFit/>
          </a:bodyPr>
          <a:lstStyle/>
          <a:p>
            <a:r>
              <a:rPr lang="en-US" sz="900">
                <a:hlinkClick r:id="rId5" tooltip="http://www.flickr.com/photos/waynewhuang/6753803341/"/>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42553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WELCOME"/>
          <p:cNvSpPr txBox="1">
            <a:spLocks noGrp="1"/>
          </p:cNvSpPr>
          <p:nvPr>
            <p:ph type="title"/>
          </p:nvPr>
        </p:nvSpPr>
        <p:spPr>
          <a:xfrm>
            <a:off x="806246" y="210453"/>
            <a:ext cx="9144000" cy="1143000"/>
          </a:xfrm>
        </p:spPr>
        <p:txBody>
          <a:bodyPr vert="horz" lIns="91440" tIns="45720" rIns="91440" bIns="45720" rtlCol="0" anchor="b">
            <a:normAutofit/>
          </a:bodyPr>
          <a:lstStyle>
            <a:lvl1pPr defTabSz="233679">
              <a:defRPr sz="5920">
                <a:solidFill>
                  <a:srgbClr val="E1B245"/>
                </a:solidFill>
                <a:effectLst>
                  <a:outerShdw blurRad="10160" dist="10160" dir="16200000" rotWithShape="0">
                    <a:srgbClr val="000000">
                      <a:alpha val="34000"/>
                    </a:srgbClr>
                  </a:outerShdw>
                </a:effectLst>
              </a:defRPr>
            </a:lvl1pPr>
          </a:lstStyle>
          <a:p>
            <a:pPr defTabSz="914400"/>
            <a:r>
              <a:rPr lang="en-US" sz="4400" b="1" kern="1200" dirty="0">
                <a:solidFill>
                  <a:schemeClr val="tx1">
                    <a:lumMod val="75000"/>
                  </a:schemeClr>
                </a:solidFill>
                <a:latin typeface="+mj-lt"/>
                <a:ea typeface="+mj-ea"/>
                <a:cs typeface="+mj-cs"/>
              </a:rPr>
              <a:t>WELCOME</a:t>
            </a:r>
          </a:p>
        </p:txBody>
      </p:sp>
      <p:sp>
        <p:nvSpPr>
          <p:cNvPr id="123" name="2021 SUMMER PROGRAM HIGHLIGHTS:…"/>
          <p:cNvSpPr txBox="1"/>
          <p:nvPr/>
        </p:nvSpPr>
        <p:spPr>
          <a:xfrm>
            <a:off x="1330960" y="1353453"/>
            <a:ext cx="4480560" cy="4938894"/>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ormAutofit/>
          </a:bodyPr>
          <a:lstStyle/>
          <a:p>
            <a:pPr indent="-228600">
              <a:lnSpc>
                <a:spcPct val="90000"/>
              </a:lnSpc>
              <a:spcAft>
                <a:spcPts val="600"/>
              </a:spcAft>
              <a:buSzPct val="90000"/>
              <a:buFont typeface="Arial" panose="020B0604020202020204" pitchFamily="34" charset="0"/>
              <a:buChar char="•"/>
              <a:defRPr sz="3100" i="0">
                <a:solidFill>
                  <a:srgbClr val="E1B245"/>
                </a:solidFill>
                <a:effectLst/>
                <a:latin typeface="Times New Roman"/>
                <a:ea typeface="Times New Roman"/>
                <a:cs typeface="Times New Roman"/>
                <a:sym typeface="Times New Roman"/>
              </a:defRPr>
            </a:pPr>
            <a:endParaRPr lang="en-US" sz="2000" b="1" dirty="0">
              <a:solidFill>
                <a:schemeClr val="accent6"/>
              </a:solidFill>
            </a:endParaRPr>
          </a:p>
          <a:p>
            <a:pPr>
              <a:lnSpc>
                <a:spcPct val="90000"/>
              </a:lnSpc>
              <a:spcAft>
                <a:spcPts val="600"/>
              </a:spcAft>
              <a:buSzPct val="90000"/>
              <a:defRPr sz="3100" i="0">
                <a:solidFill>
                  <a:srgbClr val="E1B245"/>
                </a:solidFill>
                <a:effectLst/>
                <a:latin typeface="Times New Roman"/>
                <a:ea typeface="Times New Roman"/>
                <a:cs typeface="Times New Roman"/>
                <a:sym typeface="Times New Roman"/>
              </a:defRPr>
            </a:pPr>
            <a:r>
              <a:rPr lang="en-US" sz="2400" b="1" dirty="0">
                <a:solidFill>
                  <a:schemeClr val="accent6">
                    <a:lumMod val="50000"/>
                  </a:schemeClr>
                </a:solidFill>
              </a:rPr>
              <a:t>PROGRAM HIGHLIGHTS:</a:t>
            </a:r>
          </a:p>
          <a:p>
            <a:pPr>
              <a:lnSpc>
                <a:spcPct val="90000"/>
              </a:lnSpc>
              <a:spcAft>
                <a:spcPts val="600"/>
              </a:spcAft>
              <a:buSzPct val="90000"/>
              <a:defRPr sz="3100" i="0">
                <a:solidFill>
                  <a:srgbClr val="E1B245"/>
                </a:solidFill>
                <a:effectLst/>
                <a:latin typeface="Times New Roman"/>
                <a:ea typeface="Times New Roman"/>
                <a:cs typeface="Times New Roman"/>
                <a:sym typeface="Times New Roman"/>
              </a:defRPr>
            </a:pPr>
            <a:endParaRPr lang="en-US" sz="2400" b="1" dirty="0">
              <a:solidFill>
                <a:schemeClr val="accent6">
                  <a:lumMod val="50000"/>
                </a:schemeClr>
              </a:solidFill>
            </a:endParaRPr>
          </a:p>
          <a:p>
            <a:pPr indent="-228600">
              <a:lnSpc>
                <a:spcPct val="90000"/>
              </a:lnSpc>
              <a:spcAft>
                <a:spcPts val="600"/>
              </a:spcAft>
              <a:buSzPct val="90000"/>
              <a:buFont typeface="Arial" panose="020B0604020202020204" pitchFamily="34" charset="0"/>
              <a:buChar char="•"/>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FREE TO STUDENTS in </a:t>
            </a:r>
          </a:p>
          <a:p>
            <a:pPr>
              <a:lnSpc>
                <a:spcPct val="90000"/>
              </a:lnSpc>
              <a:spcAft>
                <a:spcPts val="600"/>
              </a:spcAft>
              <a:buSzPct val="90000"/>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	Grades 3 to 5</a:t>
            </a:r>
            <a:r>
              <a:rPr lang="en-US" sz="2400" b="1" baseline="30000" dirty="0">
                <a:solidFill>
                  <a:schemeClr val="accent6"/>
                </a:solidFill>
              </a:rPr>
              <a:t> </a:t>
            </a:r>
          </a:p>
          <a:p>
            <a:pPr>
              <a:lnSpc>
                <a:spcPct val="90000"/>
              </a:lnSpc>
              <a:spcAft>
                <a:spcPts val="600"/>
              </a:spcAft>
              <a:buSzPct val="90000"/>
              <a:defRPr sz="1900" i="0">
                <a:solidFill>
                  <a:srgbClr val="E1B245"/>
                </a:solidFill>
                <a:effectLst/>
                <a:latin typeface="Times New Roman"/>
                <a:ea typeface="Times New Roman"/>
                <a:cs typeface="Times New Roman"/>
                <a:sym typeface="Times New Roman"/>
              </a:defRPr>
            </a:pPr>
            <a:r>
              <a:rPr lang="en-US" sz="2400" baseline="30000" dirty="0">
                <a:solidFill>
                  <a:schemeClr val="accent1">
                    <a:lumMod val="75000"/>
                  </a:schemeClr>
                </a:solidFill>
              </a:rPr>
              <a:t>*</a:t>
            </a:r>
            <a:r>
              <a:rPr lang="en-US" sz="2400" baseline="30000" dirty="0"/>
              <a:t> </a:t>
            </a:r>
            <a:r>
              <a:rPr lang="en-US" sz="2400" b="1" baseline="30000" dirty="0">
                <a:solidFill>
                  <a:schemeClr val="accent1">
                    <a:lumMod val="75000"/>
                  </a:schemeClr>
                </a:solidFill>
              </a:rPr>
              <a:t>Grades 2 - 5 High Point &amp; Gulfport Elem Only</a:t>
            </a:r>
            <a:endParaRPr lang="en-US" sz="2400" b="1" dirty="0">
              <a:solidFill>
                <a:schemeClr val="accent1">
                  <a:lumMod val="75000"/>
                </a:schemeClr>
              </a:solidFill>
            </a:endParaRPr>
          </a:p>
          <a:p>
            <a:pPr indent="-228600">
              <a:lnSpc>
                <a:spcPct val="90000"/>
              </a:lnSpc>
              <a:spcAft>
                <a:spcPts val="600"/>
              </a:spcAft>
              <a:buSzPct val="90000"/>
              <a:buFont typeface="Arial" panose="020B0604020202020204" pitchFamily="34" charset="0"/>
              <a:buChar char="•"/>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Monday – Friday </a:t>
            </a:r>
          </a:p>
          <a:p>
            <a:pPr indent="-228600">
              <a:lnSpc>
                <a:spcPct val="90000"/>
              </a:lnSpc>
              <a:spcAft>
                <a:spcPts val="600"/>
              </a:spcAft>
              <a:buSzPct val="90000"/>
              <a:buFont typeface="Arial" panose="020B0604020202020204" pitchFamily="34" charset="0"/>
              <a:buChar char="•"/>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Academic Enrichment</a:t>
            </a:r>
          </a:p>
          <a:p>
            <a:pPr indent="-228600">
              <a:lnSpc>
                <a:spcPct val="90000"/>
              </a:lnSpc>
              <a:spcAft>
                <a:spcPts val="600"/>
              </a:spcAft>
              <a:buSzPct val="90000"/>
              <a:buFont typeface="Arial" panose="020B0604020202020204" pitchFamily="34" charset="0"/>
              <a:buChar char="•"/>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Creative Hands-On Projects</a:t>
            </a:r>
          </a:p>
          <a:p>
            <a:pPr indent="-228600">
              <a:lnSpc>
                <a:spcPct val="90000"/>
              </a:lnSpc>
              <a:spcAft>
                <a:spcPts val="600"/>
              </a:spcAft>
              <a:buSzPct val="90000"/>
              <a:buFont typeface="Arial" panose="020B0604020202020204" pitchFamily="34" charset="0"/>
              <a:buChar char="•"/>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Health &amp; Wellness</a:t>
            </a:r>
          </a:p>
          <a:p>
            <a:pPr indent="-228600">
              <a:lnSpc>
                <a:spcPct val="90000"/>
              </a:lnSpc>
              <a:spcAft>
                <a:spcPts val="600"/>
              </a:spcAft>
              <a:buSzPct val="90000"/>
              <a:buFont typeface="Arial" panose="020B0604020202020204" pitchFamily="34" charset="0"/>
              <a:buChar char="•"/>
              <a:defRPr sz="1900" i="0">
                <a:solidFill>
                  <a:srgbClr val="E1B245"/>
                </a:solidFill>
                <a:effectLst/>
                <a:latin typeface="Times New Roman"/>
                <a:ea typeface="Times New Roman"/>
                <a:cs typeface="Times New Roman"/>
                <a:sym typeface="Times New Roman"/>
              </a:defRPr>
            </a:pPr>
            <a:r>
              <a:rPr lang="en-US" sz="2400" b="1" dirty="0">
                <a:solidFill>
                  <a:schemeClr val="accent6"/>
                </a:solidFill>
              </a:rPr>
              <a:t>Character &amp; Social    	Development  </a:t>
            </a:r>
          </a:p>
        </p:txBody>
      </p:sp>
      <p:sp>
        <p:nvSpPr>
          <p:cNvPr id="124" name="The 21st Century iClass Learning Center Program provides students a valuable and reliable resource to assist them with their college aspirations, careers, and life. The role of the 21st Century iClass Learning Center, as designated by Pinellas County Schools, is to serve and support the mission of 100% Student Success, while also expanding the impact, reach, and capacity of education via revolutionary independent community-based learning."/>
          <p:cNvSpPr txBox="1"/>
          <p:nvPr/>
        </p:nvSpPr>
        <p:spPr>
          <a:xfrm>
            <a:off x="5913120" y="2998856"/>
            <a:ext cx="5145651" cy="3489837"/>
          </a:xfrm>
          <a:prstGeom prst="rect">
            <a:avLst/>
          </a:prstGeom>
          <a:solidFill>
            <a:schemeClr val="accent6">
              <a:lumMod val="20000"/>
              <a:lumOff val="80000"/>
            </a:schemeClr>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ormAutofit/>
          </a:bodyPr>
          <a:lstStyle>
            <a:lvl1pPr defTabSz="457200">
              <a:defRPr sz="2200" i="0">
                <a:solidFill>
                  <a:srgbClr val="000000"/>
                </a:solidFill>
                <a:latin typeface="Times New Roman"/>
                <a:ea typeface="Times New Roman"/>
                <a:cs typeface="Times New Roman"/>
                <a:sym typeface="Times New Roman"/>
              </a:defRPr>
            </a:lvl1pPr>
          </a:lstStyle>
          <a:p>
            <a:pPr defTabSz="914400">
              <a:lnSpc>
                <a:spcPct val="90000"/>
              </a:lnSpc>
              <a:spcBef>
                <a:spcPts val="1000"/>
              </a:spcBef>
              <a:buSzPct val="90000"/>
              <a:defRPr>
                <a:effectLst/>
              </a:defRPr>
            </a:pPr>
            <a:r>
              <a:rPr lang="en-US" sz="1900" b="1" i="1" dirty="0">
                <a:solidFill>
                  <a:schemeClr val="tx1"/>
                </a:solidFill>
                <a:latin typeface="+mn-lt"/>
                <a:ea typeface="+mn-ea"/>
                <a:cs typeface="+mn-cs"/>
              </a:rPr>
              <a:t>The 21st Century iClass Learning Center Program provides students a valuable and reliable resource to assist them with their college aspirations, careers, and life. The role of the 21st Century iClass Learning Center, as designated by Pinellas County Schools, is to serve and support the mission of 100% Student Success, while also expanding the impact, reach, and capacity of education via revolutionary independent community-based learning.</a:t>
            </a:r>
          </a:p>
        </p:txBody>
      </p:sp>
      <p:pic>
        <p:nvPicPr>
          <p:cNvPr id="3" name="Picture 2" descr="A group of people sitting around a table playing a board game&#10;&#10;Description automatically generated">
            <a:extLst>
              <a:ext uri="{FF2B5EF4-FFF2-40B4-BE49-F238E27FC236}">
                <a16:creationId xmlns:a16="http://schemas.microsoft.com/office/drawing/2014/main" id="{DBB60AEF-70AB-41B8-B053-CD03785D3AC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19726" y="419426"/>
            <a:ext cx="5145651" cy="24909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0" name="Rectangle 168">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0">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Academic Topics…"/>
          <p:cNvSpPr txBox="1">
            <a:spLocks noGrp="1"/>
          </p:cNvSpPr>
          <p:nvPr>
            <p:ph type="title"/>
          </p:nvPr>
        </p:nvSpPr>
        <p:spPr>
          <a:xfrm>
            <a:off x="7203440" y="702364"/>
            <a:ext cx="5161280" cy="5984517"/>
          </a:xfrm>
          <a:prstGeom prst="rect">
            <a:avLst/>
          </a:prstGeom>
        </p:spPr>
        <p:txBody>
          <a:bodyPr anchor="b">
            <a:normAutofit/>
          </a:bodyPr>
          <a:lstStyle/>
          <a:p>
            <a:pPr indent="64291" algn="ctr" defTabSz="128583">
              <a:spcBef>
                <a:spcPts val="141"/>
              </a:spcBef>
              <a:buFont typeface="Symbol"/>
              <a:defRPr sz="4040">
                <a:solidFill>
                  <a:srgbClr val="E1B245"/>
                </a:solidFill>
                <a:effectLst/>
                <a:uFill>
                  <a:solidFill>
                    <a:srgbClr val="000000"/>
                  </a:solidFill>
                </a:uFill>
                <a:latin typeface="Times New Roman"/>
                <a:ea typeface="Times New Roman"/>
                <a:cs typeface="Times New Roman"/>
                <a:sym typeface="Times New Roman"/>
              </a:defRPr>
            </a:pPr>
            <a:r>
              <a:rPr lang="en-US" sz="3200" b="1" dirty="0">
                <a:solidFill>
                  <a:schemeClr val="accent2">
                    <a:lumMod val="75000"/>
                  </a:schemeClr>
                </a:solidFill>
              </a:rPr>
              <a:t>Academic Topics </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endParaRPr lang="en-US" sz="2400" dirty="0">
              <a:solidFill>
                <a:schemeClr val="accent2">
                  <a:lumMod val="75000"/>
                </a:schemeClr>
              </a:solidFill>
            </a:endParaRP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ELA </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Math</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Science</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Enrichment</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Social &amp; Emotional Skills</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Nutrition</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Music</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Visual Arts</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Physical Fitness &amp; 	Wellness</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r>
              <a:rPr lang="en-US" sz="2400" b="1" dirty="0">
                <a:solidFill>
                  <a:schemeClr val="accent2">
                    <a:lumMod val="75000"/>
                  </a:schemeClr>
                </a:solidFill>
              </a:rPr>
              <a:t>Technology</a:t>
            </a:r>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endParaRPr lang="en-US" sz="2400" dirty="0"/>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endParaRPr lang="en-US" sz="2400" dirty="0"/>
          </a:p>
          <a:p>
            <a:pPr indent="64291" defTabSz="128583">
              <a:spcBef>
                <a:spcPts val="141"/>
              </a:spcBef>
              <a:buFont typeface="Symbol"/>
              <a:defRPr sz="3040">
                <a:solidFill>
                  <a:srgbClr val="E1B245"/>
                </a:solidFill>
                <a:effectLst/>
                <a:uFill>
                  <a:solidFill>
                    <a:srgbClr val="000000"/>
                  </a:solidFill>
                </a:uFill>
                <a:latin typeface="Times New Roman"/>
                <a:ea typeface="Times New Roman"/>
                <a:cs typeface="Times New Roman"/>
                <a:sym typeface="Times New Roman"/>
              </a:defRPr>
            </a:pPr>
            <a:endParaRPr lang="en-US" sz="2400" dirty="0"/>
          </a:p>
        </p:txBody>
      </p:sp>
      <p:pic>
        <p:nvPicPr>
          <p:cNvPr id="3" name="Picture 2" descr="A stack of books&#10;&#10;Description automatically generated">
            <a:extLst>
              <a:ext uri="{FF2B5EF4-FFF2-40B4-BE49-F238E27FC236}">
                <a16:creationId xmlns:a16="http://schemas.microsoft.com/office/drawing/2014/main" id="{4B0BD637-20FE-42F0-9D17-B122BFD9C22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8965" r="14305" b="-1"/>
          <a:stretch/>
        </p:blipFill>
        <p:spPr>
          <a:xfrm>
            <a:off x="20" y="10"/>
            <a:ext cx="6901088" cy="6857990"/>
          </a:xfrm>
          <a:prstGeom prst="rect">
            <a:avLst/>
          </a:prstGeom>
        </p:spPr>
      </p:pic>
      <p:grpSp>
        <p:nvGrpSpPr>
          <p:cNvPr id="176" name="Group 172">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174" name="Oval 173">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5" name="Oval 174">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119102F2-2902-410E-921F-F107CF7B9EF0}"/>
              </a:ext>
            </a:extLst>
          </p:cNvPr>
          <p:cNvSpPr txBox="1"/>
          <p:nvPr/>
        </p:nvSpPr>
        <p:spPr>
          <a:xfrm>
            <a:off x="4262245" y="6657945"/>
            <a:ext cx="263886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theconversation.com/university-metrics-keep-academics-in-their-ivory-towers-2553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 name="Group 20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0" name="Oval 20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1" name="Oval 21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13" name="Rectangle 212">
            <a:extLst>
              <a:ext uri="{FF2B5EF4-FFF2-40B4-BE49-F238E27FC236}">
                <a16:creationId xmlns:a16="http://schemas.microsoft.com/office/drawing/2014/main" id="{9A548D01-86BC-4A04-9A19-23363A0A5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4D53C06F-02C4-42B7-AAB4-056E8ECC6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21st Century Attendance"/>
          <p:cNvSpPr txBox="1"/>
          <p:nvPr/>
        </p:nvSpPr>
        <p:spPr>
          <a:xfrm>
            <a:off x="4826000" y="4846002"/>
            <a:ext cx="6575724" cy="152299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fontScale="92500" lnSpcReduction="10000"/>
          </a:bodyPr>
          <a:lstStyle>
            <a:lvl1pPr indent="228600">
              <a:buFont typeface="Symbol"/>
              <a:defRPr sz="6000" i="0">
                <a:solidFill>
                  <a:srgbClr val="E1B245"/>
                </a:solidFill>
                <a:effectLst>
                  <a:outerShdw blurRad="25400" dist="25400" dir="16200000" rotWithShape="0">
                    <a:srgbClr val="000000">
                      <a:alpha val="34000"/>
                    </a:srgbClr>
                  </a:outerShdw>
                </a:effectLst>
                <a:latin typeface="Times New Roman"/>
                <a:ea typeface="Times New Roman"/>
                <a:cs typeface="Times New Roman"/>
                <a:sym typeface="Times New Roman"/>
              </a:defRPr>
            </a:lvl1pPr>
          </a:lstStyle>
          <a:p>
            <a:pPr algn="ctr" defTabSz="914400">
              <a:lnSpc>
                <a:spcPct val="90000"/>
              </a:lnSpc>
              <a:spcBef>
                <a:spcPct val="0"/>
              </a:spcBef>
              <a:spcAft>
                <a:spcPts val="600"/>
              </a:spcAft>
            </a:pPr>
            <a:r>
              <a:rPr lang="en-US" cap="all" dirty="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rPr>
              <a:t>21st Century Attendance</a:t>
            </a:r>
          </a:p>
        </p:txBody>
      </p:sp>
      <p:sp>
        <p:nvSpPr>
          <p:cNvPr id="171" name="According to the 21st Century guidelines, students in the program are expected to attend 3 days per week, unless an arrangement has been agreed upon with the program manager.…"/>
          <p:cNvSpPr txBox="1"/>
          <p:nvPr/>
        </p:nvSpPr>
        <p:spPr>
          <a:xfrm>
            <a:off x="375920" y="325121"/>
            <a:ext cx="8869680" cy="636176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Autofit/>
          </a:bodyPr>
          <a:lstStyle/>
          <a:p>
            <a:pPr indent="-182880" defTabSz="914400">
              <a:lnSpc>
                <a:spcPct val="90000"/>
              </a:lnSpc>
              <a:spcAft>
                <a:spcPts val="600"/>
              </a:spcAft>
              <a:buClr>
                <a:schemeClr val="accent1">
                  <a:lumMod val="75000"/>
                </a:schemeClr>
              </a:buClr>
              <a:buSzPct val="85000"/>
              <a:buFont typeface="Wingdings" pitchFamily="2" charset="2"/>
              <a:buChar char="§"/>
              <a:defRPr sz="1900" b="1" i="0">
                <a:solidFill>
                  <a:srgbClr val="E1B245"/>
                </a:solidFill>
                <a:effectLst/>
                <a:uFill>
                  <a:solidFill>
                    <a:srgbClr val="000000"/>
                  </a:solidFill>
                </a:uFill>
                <a:latin typeface="Times New Roman"/>
                <a:ea typeface="Times New Roman"/>
                <a:cs typeface="Times New Roman"/>
                <a:sym typeface="Times New Roman"/>
              </a:defRPr>
            </a:pPr>
            <a:endParaRPr lang="en-US" dirty="0">
              <a:solidFill>
                <a:schemeClr val="accent2">
                  <a:lumMod val="75000"/>
                </a:schemeClr>
              </a:solidFill>
            </a:endParaRPr>
          </a:p>
          <a:p>
            <a:pPr defTabSz="914400">
              <a:lnSpc>
                <a:spcPct val="90000"/>
              </a:lnSpc>
              <a:spcAft>
                <a:spcPts val="600"/>
              </a:spcAft>
              <a:buClr>
                <a:schemeClr val="accent1">
                  <a:lumMod val="75000"/>
                </a:schemeClr>
              </a:buClr>
              <a:buSzPct val="85000"/>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According to the 21</a:t>
            </a:r>
            <a:r>
              <a:rPr lang="en-US" b="1" baseline="31999" dirty="0">
                <a:solidFill>
                  <a:schemeClr val="accent2">
                    <a:lumMod val="75000"/>
                  </a:schemeClr>
                </a:solidFill>
              </a:rPr>
              <a:t>st</a:t>
            </a:r>
            <a:r>
              <a:rPr lang="en-US" b="1" dirty="0">
                <a:solidFill>
                  <a:schemeClr val="accent2">
                    <a:lumMod val="75000"/>
                  </a:schemeClr>
                </a:solidFill>
              </a:rPr>
              <a:t> Century guidelines, students in the program are expected to attend 3 days per week, unless an arrangement has been agreed upon with the program manager.  </a:t>
            </a:r>
          </a:p>
          <a:p>
            <a:pPr indent="-182880" defTabSz="914400">
              <a:lnSpc>
                <a:spcPct val="90000"/>
              </a:lnSpc>
              <a:spcAft>
                <a:spcPts val="600"/>
              </a:spcAft>
              <a:buClr>
                <a:schemeClr val="accent1">
                  <a:lumMod val="75000"/>
                </a:schemeClr>
              </a:buClr>
              <a:buSzPct val="85000"/>
              <a:buFont typeface="Wingdings" pitchFamily="2" charset="2"/>
              <a:buChar char="§"/>
              <a:defRPr sz="1900" i="0">
                <a:solidFill>
                  <a:srgbClr val="E1B245"/>
                </a:solidFill>
                <a:effectLst/>
                <a:uFill>
                  <a:solidFill>
                    <a:srgbClr val="000000"/>
                  </a:solidFill>
                </a:uFill>
                <a:latin typeface="Times New Roman"/>
                <a:ea typeface="Times New Roman"/>
                <a:cs typeface="Times New Roman"/>
                <a:sym typeface="Times New Roman"/>
              </a:defRPr>
            </a:pPr>
            <a:endParaRPr lang="en-US" b="1" dirty="0">
              <a:solidFill>
                <a:schemeClr val="accent2">
                  <a:lumMod val="75000"/>
                </a:schemeClr>
              </a:solidFill>
            </a:endParaRPr>
          </a:p>
          <a:p>
            <a:pPr defTabSz="914400">
              <a:lnSpc>
                <a:spcPct val="90000"/>
              </a:lnSpc>
              <a:spcAft>
                <a:spcPts val="600"/>
              </a:spcAft>
              <a:buClr>
                <a:schemeClr val="accent1">
                  <a:lumMod val="75000"/>
                </a:schemeClr>
              </a:buClr>
              <a:buSzPct val="85000"/>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Absence Defined:    </a:t>
            </a:r>
          </a:p>
          <a:p>
            <a:pPr defTabSz="914400">
              <a:lnSpc>
                <a:spcPct val="90000"/>
              </a:lnSpc>
              <a:spcAft>
                <a:spcPts val="600"/>
              </a:spcAft>
              <a:buClr>
                <a:schemeClr val="accent1">
                  <a:lumMod val="75000"/>
                </a:schemeClr>
              </a:buClr>
              <a:buSzPct val="85000"/>
              <a:tabLst>
                <a:tab pos="321457" algn="l"/>
              </a:tabLst>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	Student who is not present in class at least 2.5 hours of the class period shall be 	counted absent from the class.  To be counted present for the after school day, the 	student must have attended the regular school day for at least 3.75 hours.</a:t>
            </a:r>
          </a:p>
          <a:p>
            <a:pPr marL="92857" indent="-182880" defTabSz="914400">
              <a:lnSpc>
                <a:spcPct val="90000"/>
              </a:lnSpc>
              <a:spcAft>
                <a:spcPts val="600"/>
              </a:spcAft>
              <a:buClr>
                <a:schemeClr val="accent1">
                  <a:lumMod val="75000"/>
                </a:schemeClr>
              </a:buClr>
              <a:buSzPct val="85000"/>
              <a:buFont typeface="Wingdings" pitchFamily="2" charset="2"/>
              <a:buChar char="§"/>
              <a:tabLst>
                <a:tab pos="321457" algn="l"/>
              </a:tabLst>
              <a:defRPr sz="1900" i="0">
                <a:solidFill>
                  <a:srgbClr val="E1B245"/>
                </a:solidFill>
                <a:effectLst/>
                <a:uFill>
                  <a:solidFill>
                    <a:srgbClr val="000000"/>
                  </a:solidFill>
                </a:uFill>
                <a:latin typeface="Times New Roman"/>
                <a:ea typeface="Times New Roman"/>
                <a:cs typeface="Times New Roman"/>
                <a:sym typeface="Times New Roman"/>
              </a:defRPr>
            </a:pPr>
            <a:endParaRPr lang="en-US" b="1" dirty="0">
              <a:solidFill>
                <a:schemeClr val="accent2">
                  <a:lumMod val="75000"/>
                </a:schemeClr>
              </a:solidFill>
            </a:endParaRPr>
          </a:p>
          <a:p>
            <a:pPr defTabSz="914400">
              <a:lnSpc>
                <a:spcPct val="90000"/>
              </a:lnSpc>
              <a:spcAft>
                <a:spcPts val="600"/>
              </a:spcAft>
              <a:buClr>
                <a:schemeClr val="accent1">
                  <a:lumMod val="75000"/>
                </a:schemeClr>
              </a:buClr>
              <a:buSzPct val="85000"/>
              <a:tabLst>
                <a:tab pos="321457" algn="l"/>
              </a:tabLst>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Excused Absences</a:t>
            </a:r>
          </a:p>
          <a:p>
            <a:pPr marL="550057" lvl="1" indent="-182880" defTabSz="914400">
              <a:lnSpc>
                <a:spcPct val="90000"/>
              </a:lnSpc>
              <a:spcAft>
                <a:spcPts val="600"/>
              </a:spcAft>
              <a:buClr>
                <a:schemeClr val="accent1">
                  <a:lumMod val="75000"/>
                </a:schemeClr>
              </a:buClr>
              <a:buSzPct val="85000"/>
              <a:buFont typeface="Wingdings" pitchFamily="2" charset="2"/>
              <a:buChar char="§"/>
              <a:tabLst>
                <a:tab pos="321457" algn="l"/>
              </a:tabLst>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Illness or injury, illness in student’s immediate family</a:t>
            </a:r>
          </a:p>
          <a:p>
            <a:pPr marL="571500" lvl="1" indent="-182880" defTabSz="914400">
              <a:lnSpc>
                <a:spcPct val="90000"/>
              </a:lnSpc>
              <a:spcAft>
                <a:spcPts val="600"/>
              </a:spcAft>
              <a:buClr>
                <a:schemeClr val="accent1">
                  <a:lumMod val="75000"/>
                </a:schemeClr>
              </a:buClr>
              <a:buSzPct val="85000"/>
              <a:buFont typeface="Wingdings" pitchFamily="2" charset="2"/>
              <a:buChar char="§"/>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Death in the Family</a:t>
            </a:r>
          </a:p>
          <a:p>
            <a:pPr marL="571500" lvl="1" indent="-182880" defTabSz="914400">
              <a:lnSpc>
                <a:spcPct val="90000"/>
              </a:lnSpc>
              <a:spcAft>
                <a:spcPts val="600"/>
              </a:spcAft>
              <a:buClr>
                <a:schemeClr val="accent1">
                  <a:lumMod val="75000"/>
                </a:schemeClr>
              </a:buClr>
              <a:buSzPct val="85000"/>
              <a:buFont typeface="Wingdings" pitchFamily="2" charset="2"/>
              <a:buChar char="§"/>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Religious event</a:t>
            </a:r>
          </a:p>
          <a:p>
            <a:pPr marL="571500" lvl="1" indent="-182880" defTabSz="914400">
              <a:lnSpc>
                <a:spcPct val="90000"/>
              </a:lnSpc>
              <a:spcAft>
                <a:spcPts val="600"/>
              </a:spcAft>
              <a:buClr>
                <a:schemeClr val="accent1">
                  <a:lumMod val="75000"/>
                </a:schemeClr>
              </a:buClr>
              <a:buSzPct val="85000"/>
              <a:buFont typeface="Wingdings" pitchFamily="2" charset="2"/>
              <a:buChar char="§"/>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Subpoena by the courts</a:t>
            </a:r>
          </a:p>
          <a:p>
            <a:pPr marL="571500" lvl="1" indent="-182880" defTabSz="914400">
              <a:lnSpc>
                <a:spcPct val="90000"/>
              </a:lnSpc>
              <a:spcAft>
                <a:spcPts val="600"/>
              </a:spcAft>
              <a:buClr>
                <a:schemeClr val="accent1">
                  <a:lumMod val="75000"/>
                </a:schemeClr>
              </a:buClr>
              <a:buSzPct val="85000"/>
              <a:buFont typeface="Wingdings" pitchFamily="2" charset="2"/>
              <a:buChar char="§"/>
              <a:defRPr sz="1900" i="0">
                <a:solidFill>
                  <a:srgbClr val="E1B245"/>
                </a:solidFill>
                <a:effectLst/>
                <a:uFill>
                  <a:solidFill>
                    <a:srgbClr val="000000"/>
                  </a:solidFill>
                </a:uFill>
                <a:latin typeface="Times New Roman"/>
                <a:ea typeface="Times New Roman"/>
                <a:cs typeface="Times New Roman"/>
                <a:sym typeface="Times New Roman"/>
              </a:defRPr>
            </a:pPr>
            <a:r>
              <a:rPr lang="en-US" b="1" dirty="0">
                <a:solidFill>
                  <a:schemeClr val="accent2">
                    <a:lumMod val="75000"/>
                  </a:schemeClr>
                </a:solidFill>
              </a:rPr>
              <a:t>Medical or dental appointment</a:t>
            </a:r>
          </a:p>
        </p:txBody>
      </p:sp>
      <p:pic>
        <p:nvPicPr>
          <p:cNvPr id="3" name="Picture 2" descr="Text&#10;&#10;Description automatically generated">
            <a:extLst>
              <a:ext uri="{FF2B5EF4-FFF2-40B4-BE49-F238E27FC236}">
                <a16:creationId xmlns:a16="http://schemas.microsoft.com/office/drawing/2014/main" id="{637D3773-4E86-47EA-8732-AED49398C2B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1600000">
            <a:off x="8798558" y="985188"/>
            <a:ext cx="3271522" cy="2621611"/>
          </a:xfrm>
          <a:prstGeom prst="rect">
            <a:avLst/>
          </a:prstGeom>
        </p:spPr>
      </p:pic>
      <p:grpSp>
        <p:nvGrpSpPr>
          <p:cNvPr id="217" name="Group 216">
            <a:extLst>
              <a:ext uri="{FF2B5EF4-FFF2-40B4-BE49-F238E27FC236}">
                <a16:creationId xmlns:a16="http://schemas.microsoft.com/office/drawing/2014/main" id="{F0B2D325-F52B-42D3-B95B-0B567E1B21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8" name="Oval 217">
              <a:extLst>
                <a:ext uri="{FF2B5EF4-FFF2-40B4-BE49-F238E27FC236}">
                  <a16:creationId xmlns:a16="http://schemas.microsoft.com/office/drawing/2014/main" id="{564412BC-E554-4709-B783-CCD157054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9" name="Oval 218">
              <a:extLst>
                <a:ext uri="{FF2B5EF4-FFF2-40B4-BE49-F238E27FC236}">
                  <a16:creationId xmlns:a16="http://schemas.microsoft.com/office/drawing/2014/main" id="{4111AF4E-4C22-4675-8450-1A2447ECB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21st Century Policy &amp; Procedures"/>
          <p:cNvSpPr txBox="1"/>
          <p:nvPr/>
        </p:nvSpPr>
        <p:spPr>
          <a:xfrm>
            <a:off x="1524000" y="254001"/>
            <a:ext cx="9144000" cy="1056640"/>
          </a:xfrm>
          <a:prstGeom prst="rect">
            <a:avLst/>
          </a:prstGeom>
          <a:solidFill>
            <a:schemeClr val="accent6">
              <a:lumMod val="20000"/>
              <a:lumOff val="80000"/>
            </a:schemeClr>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b">
            <a:normAutofit/>
          </a:bodyPr>
          <a:lstStyle>
            <a:lvl1pPr defTabSz="457200">
              <a:defRPr sz="5000" i="0">
                <a:solidFill>
                  <a:srgbClr val="E1B245"/>
                </a:solidFill>
                <a:uFill>
                  <a:solidFill>
                    <a:srgbClr val="000000"/>
                  </a:solidFill>
                </a:uFill>
                <a:latin typeface="Times New Roman"/>
                <a:ea typeface="Times New Roman"/>
                <a:cs typeface="Times New Roman"/>
                <a:sym typeface="Times New Roman"/>
              </a:defRPr>
            </a:lvl1pPr>
          </a:lstStyle>
          <a:p>
            <a:pPr algn="ctr" defTabSz="914400">
              <a:lnSpc>
                <a:spcPct val="90000"/>
              </a:lnSpc>
              <a:spcBef>
                <a:spcPct val="0"/>
              </a:spcBef>
              <a:spcAft>
                <a:spcPts val="601"/>
              </a:spcAft>
              <a:defRPr>
                <a:effectLst/>
              </a:defRPr>
            </a:pPr>
            <a:r>
              <a:rPr lang="en-US" sz="3600" b="1" kern="1200" dirty="0">
                <a:solidFill>
                  <a:schemeClr val="tx1">
                    <a:lumMod val="75000"/>
                  </a:schemeClr>
                </a:solidFill>
                <a:latin typeface="+mj-lt"/>
                <a:ea typeface="+mj-ea"/>
                <a:cs typeface="+mj-cs"/>
              </a:rPr>
              <a:t>21</a:t>
            </a:r>
            <a:r>
              <a:rPr lang="en-US" sz="3600" b="1" kern="1200" baseline="30000" dirty="0">
                <a:solidFill>
                  <a:schemeClr val="tx1">
                    <a:lumMod val="75000"/>
                  </a:schemeClr>
                </a:solidFill>
                <a:latin typeface="+mj-lt"/>
                <a:ea typeface="+mj-ea"/>
                <a:cs typeface="+mj-cs"/>
              </a:rPr>
              <a:t>st</a:t>
            </a:r>
            <a:r>
              <a:rPr lang="en-US" sz="3600" b="1" kern="1200" dirty="0">
                <a:solidFill>
                  <a:schemeClr val="tx1">
                    <a:lumMod val="75000"/>
                  </a:schemeClr>
                </a:solidFill>
                <a:latin typeface="+mj-lt"/>
                <a:ea typeface="+mj-ea"/>
                <a:cs typeface="+mj-cs"/>
              </a:rPr>
              <a:t> Century Application Process</a:t>
            </a:r>
          </a:p>
          <a:p>
            <a:pPr defTabSz="914400">
              <a:lnSpc>
                <a:spcPct val="90000"/>
              </a:lnSpc>
              <a:spcBef>
                <a:spcPct val="0"/>
              </a:spcBef>
              <a:spcAft>
                <a:spcPts val="601"/>
              </a:spcAft>
              <a:defRPr>
                <a:effectLst/>
              </a:defRPr>
            </a:pPr>
            <a:endParaRPr lang="en-US" sz="1900" kern="1200" dirty="0">
              <a:solidFill>
                <a:schemeClr val="tx1">
                  <a:lumMod val="75000"/>
                </a:schemeClr>
              </a:solidFill>
              <a:latin typeface="+mj-lt"/>
              <a:ea typeface="+mj-ea"/>
              <a:cs typeface="+mj-cs"/>
            </a:endParaRPr>
          </a:p>
        </p:txBody>
      </p:sp>
      <p:sp>
        <p:nvSpPr>
          <p:cNvPr id="173" name="Student Selection:…"/>
          <p:cNvSpPr txBox="1"/>
          <p:nvPr/>
        </p:nvSpPr>
        <p:spPr>
          <a:xfrm>
            <a:off x="1524000" y="1574800"/>
            <a:ext cx="9814560" cy="50291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ormAutofit/>
          </a:bodyPr>
          <a:lstStyle/>
          <a:p>
            <a:pPr>
              <a:lnSpc>
                <a:spcPct val="90000"/>
              </a:lnSpc>
              <a:spcBef>
                <a:spcPts val="702"/>
              </a:spcBef>
              <a:buSzPct val="90000"/>
              <a:defRPr sz="1600" b="1"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Student Selection</a:t>
            </a:r>
          </a:p>
          <a:p>
            <a:pPr indent="-228600">
              <a:lnSpc>
                <a:spcPct val="90000"/>
              </a:lnSpc>
              <a:spcBef>
                <a:spcPts val="702"/>
              </a:spcBef>
              <a:buSzPct val="90000"/>
              <a:buFont typeface="Arial" panose="020B0604020202020204" pitchFamily="34" charset="0"/>
              <a:buChar char="•"/>
              <a:defRPr sz="1600"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Students in grades 3–5 are eligible to participate in the program. The program is free of charge to all eligible applicants on first come first serve basis.  There are 30-60 slots per school.  It is important to check with the school’s availability. </a:t>
            </a:r>
          </a:p>
          <a:p>
            <a:pPr indent="-228600">
              <a:lnSpc>
                <a:spcPct val="90000"/>
              </a:lnSpc>
              <a:spcBef>
                <a:spcPts val="702"/>
              </a:spcBef>
              <a:buSzPct val="90000"/>
              <a:buFont typeface="Arial" panose="020B0604020202020204" pitchFamily="34" charset="0"/>
              <a:buChar char="•"/>
              <a:defRPr sz="1600" i="0">
                <a:solidFill>
                  <a:srgbClr val="E1B245"/>
                </a:solidFill>
                <a:effectLst/>
                <a:uFill>
                  <a:solidFill>
                    <a:srgbClr val="000000"/>
                  </a:solidFill>
                </a:uFill>
                <a:latin typeface="Times New Roman"/>
                <a:ea typeface="Times New Roman"/>
                <a:cs typeface="Times New Roman"/>
                <a:sym typeface="Times New Roman"/>
              </a:defRPr>
            </a:pPr>
            <a:endParaRPr lang="en-US" sz="2000" dirty="0">
              <a:solidFill>
                <a:srgbClr val="002060"/>
              </a:solidFill>
            </a:endParaRPr>
          </a:p>
          <a:p>
            <a:pPr>
              <a:lnSpc>
                <a:spcPct val="90000"/>
              </a:lnSpc>
              <a:spcBef>
                <a:spcPts val="702"/>
              </a:spcBef>
              <a:buSzPct val="90000"/>
              <a:defRPr sz="1600" i="0">
                <a:solidFill>
                  <a:srgbClr val="E1B245"/>
                </a:solidFill>
                <a:effectLst/>
                <a:uFill>
                  <a:solidFill>
                    <a:srgbClr val="000000"/>
                  </a:solidFill>
                </a:uFill>
                <a:latin typeface="Times New Roman"/>
                <a:ea typeface="Times New Roman"/>
                <a:cs typeface="Times New Roman"/>
                <a:sym typeface="Times New Roman"/>
              </a:defRPr>
            </a:pPr>
            <a:r>
              <a:rPr lang="en-US" sz="2000" b="1" dirty="0">
                <a:solidFill>
                  <a:srgbClr val="002060"/>
                </a:solidFill>
              </a:rPr>
              <a:t>Application</a:t>
            </a:r>
          </a:p>
          <a:p>
            <a:pPr indent="-228600">
              <a:lnSpc>
                <a:spcPct val="90000"/>
              </a:lnSpc>
              <a:spcBef>
                <a:spcPts val="700"/>
              </a:spcBef>
              <a:buSzPct val="90000"/>
              <a:buFont typeface="Arial"/>
              <a:buChar char="•"/>
              <a:defRPr sz="2000">
                <a:solidFill>
                  <a:srgbClr val="002060"/>
                </a:solidFill>
                <a:uFill>
                  <a:solidFill>
                    <a:srgbClr val="000000"/>
                  </a:solidFill>
                </a:uFill>
                <a:latin typeface="Times New Roman"/>
                <a:ea typeface="Times New Roman"/>
                <a:cs typeface="Times New Roman"/>
                <a:sym typeface="Times New Roman"/>
              </a:defRPr>
            </a:pPr>
            <a:r>
              <a:rPr lang="en-US" sz="2000" dirty="0">
                <a:solidFill>
                  <a:srgbClr val="002060"/>
                </a:solidFill>
              </a:rPr>
              <a:t>There is also an electronic submission that a parent or guardian can use by clicking on the link </a:t>
            </a:r>
            <a:r>
              <a:rPr lang="en-US" u="sng" dirty="0">
                <a:solidFill>
                  <a:srgbClr val="CC9900"/>
                </a:solidFill>
                <a:uFill>
                  <a:solidFill>
                    <a:srgbClr val="CC9900"/>
                  </a:solidFill>
                </a:uFill>
                <a:hlinkClick r:id="rId3"/>
              </a:rPr>
              <a:t>https://forms.office.com/r/pnNnTHfdPA</a:t>
            </a:r>
            <a:r>
              <a:rPr lang="en-US" dirty="0"/>
              <a:t> For more information you can visit the 21</a:t>
            </a:r>
            <a:r>
              <a:rPr lang="en-US" baseline="31999" dirty="0"/>
              <a:t>st</a:t>
            </a:r>
            <a:r>
              <a:rPr lang="en-US" dirty="0"/>
              <a:t> Century Website </a:t>
            </a:r>
            <a:r>
              <a:rPr lang="en-US" u="sng" dirty="0">
                <a:solidFill>
                  <a:srgbClr val="CC9900"/>
                </a:solidFill>
                <a:uFill>
                  <a:solidFill>
                    <a:srgbClr val="CC9900"/>
                  </a:solidFill>
                </a:uFill>
                <a:hlinkClick r:id="rId4"/>
              </a:rPr>
              <a:t>https://brimmv.wixsite.com/21stcentury-iclass</a:t>
            </a:r>
            <a:r>
              <a:rPr lang="en-US" dirty="0"/>
              <a:t> </a:t>
            </a:r>
            <a:endParaRPr lang="en-US" sz="1600" dirty="0">
              <a:solidFill>
                <a:srgbClr val="E1B245"/>
              </a:solidFill>
            </a:endParaRPr>
          </a:p>
          <a:p>
            <a:pPr>
              <a:lnSpc>
                <a:spcPct val="90000"/>
              </a:lnSpc>
              <a:defRPr sz="2000">
                <a:solidFill>
                  <a:srgbClr val="002060"/>
                </a:solidFill>
                <a:uFill>
                  <a:solidFill>
                    <a:srgbClr val="000000"/>
                  </a:solidFill>
                </a:uFill>
                <a:latin typeface="Times New Roman"/>
                <a:ea typeface="Times New Roman"/>
                <a:cs typeface="Times New Roman"/>
                <a:sym typeface="Times New Roman"/>
              </a:defRPr>
            </a:pPr>
            <a:r>
              <a:rPr lang="en-US" dirty="0"/>
              <a:t>  </a:t>
            </a:r>
            <a:endParaRPr lang="en-US" sz="1600" dirty="0">
              <a:solidFill>
                <a:srgbClr val="E1B245"/>
              </a:solidFill>
            </a:endParaRPr>
          </a:p>
          <a:p>
            <a:pPr>
              <a:lnSpc>
                <a:spcPct val="90000"/>
              </a:lnSpc>
              <a:spcBef>
                <a:spcPts val="702"/>
              </a:spcBef>
              <a:buSzPct val="90000"/>
              <a:defRPr sz="1600" i="0">
                <a:solidFill>
                  <a:srgbClr val="E1B245"/>
                </a:solidFill>
                <a:effectLst/>
                <a:uFill>
                  <a:solidFill>
                    <a:srgbClr val="000000"/>
                  </a:solidFill>
                </a:uFill>
                <a:latin typeface="Times New Roman"/>
                <a:ea typeface="Times New Roman"/>
                <a:cs typeface="Times New Roman"/>
                <a:sym typeface="Times New Roman"/>
              </a:defRPr>
            </a:pPr>
            <a:endParaRPr lang="en-US" sz="2000" dirty="0">
              <a:solidFill>
                <a:srgbClr val="002060"/>
              </a:solidFill>
              <a:uFill>
                <a:solidFill>
                  <a:srgbClr val="0070C0"/>
                </a:solidFill>
              </a:uFill>
            </a:endParaRPr>
          </a:p>
          <a:p>
            <a:pPr>
              <a:lnSpc>
                <a:spcPct val="90000"/>
              </a:lnSpc>
              <a:buSzPct val="90000"/>
              <a:defRPr sz="1600"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  </a:t>
            </a:r>
          </a:p>
          <a:p>
            <a:pPr>
              <a:lnSpc>
                <a:spcPct val="90000"/>
              </a:lnSpc>
              <a:buSzPct val="90000"/>
              <a:defRPr sz="1600" b="1"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Days of Operation &amp; Hours of Operation</a:t>
            </a:r>
          </a:p>
          <a:p>
            <a:pPr>
              <a:lnSpc>
                <a:spcPct val="90000"/>
              </a:lnSpc>
              <a:buSzPct val="90000"/>
              <a:defRPr sz="1600" b="1"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 </a:t>
            </a:r>
          </a:p>
          <a:p>
            <a:pPr>
              <a:lnSpc>
                <a:spcPct val="90000"/>
              </a:lnSpc>
              <a:buSzPct val="90000"/>
              <a:defRPr sz="1600" b="1"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Monday – Friday – School day dismissal to 6:00 PM</a:t>
            </a:r>
          </a:p>
          <a:p>
            <a:pPr>
              <a:lnSpc>
                <a:spcPct val="90000"/>
              </a:lnSpc>
              <a:buSzPct val="90000"/>
              <a:defRPr sz="1600" b="1" i="0">
                <a:solidFill>
                  <a:srgbClr val="E1B245"/>
                </a:solidFill>
                <a:effectLst/>
                <a:uFill>
                  <a:solidFill>
                    <a:srgbClr val="000000"/>
                  </a:solidFill>
                </a:uFill>
                <a:latin typeface="Times New Roman"/>
                <a:ea typeface="Times New Roman"/>
                <a:cs typeface="Times New Roman"/>
                <a:sym typeface="Times New Roman"/>
              </a:defRPr>
            </a:pPr>
            <a:r>
              <a:rPr lang="en-US" sz="2000" dirty="0">
                <a:solidFill>
                  <a:srgbClr val="002060"/>
                </a:solidFill>
              </a:rPr>
              <a:t>Please use the website to determine opening and closing times for each site.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 name="Group 134">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6" name="Oval 135">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3" name="Oval 136">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27" name="21st Century Summer Program Locations"/>
          <p:cNvSpPr txBox="1"/>
          <p:nvPr/>
        </p:nvSpPr>
        <p:spPr>
          <a:xfrm>
            <a:off x="1069848" y="484632"/>
            <a:ext cx="10058400" cy="1609344"/>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rmAutofit/>
          </a:bodyPr>
          <a:lstStyle>
            <a:lvl1pPr algn="l" defTabSz="457200">
              <a:defRPr sz="3300" b="1" i="0">
                <a:solidFill>
                  <a:srgbClr val="E1B245"/>
                </a:solidFill>
                <a:latin typeface="Times New Roman"/>
                <a:ea typeface="Times New Roman"/>
                <a:cs typeface="Times New Roman"/>
                <a:sym typeface="Times New Roman"/>
              </a:defRPr>
            </a:lvl1pPr>
          </a:lstStyle>
          <a:p>
            <a:pPr algn="ctr" defTabSz="914400">
              <a:lnSpc>
                <a:spcPct val="90000"/>
              </a:lnSpc>
              <a:spcBef>
                <a:spcPct val="0"/>
              </a:spcBef>
              <a:spcAft>
                <a:spcPts val="600"/>
              </a:spcAft>
              <a:defRPr>
                <a:effectLst/>
              </a:defRPr>
            </a:pPr>
            <a:r>
              <a:rPr lang="en-US" sz="5400" cap="all" dirty="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rPr>
              <a:t>21st Century Summer Program Locations</a:t>
            </a:r>
          </a:p>
        </p:txBody>
      </p:sp>
      <p:sp>
        <p:nvSpPr>
          <p:cNvPr id="134" name="Rectangle 13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0" name="Campbell Park Elementary…">
            <a:extLst>
              <a:ext uri="{FF2B5EF4-FFF2-40B4-BE49-F238E27FC236}">
                <a16:creationId xmlns:a16="http://schemas.microsoft.com/office/drawing/2014/main" id="{CBDF4786-76E0-47C8-AC4D-44BDC348F77B}"/>
              </a:ext>
            </a:extLst>
          </p:cNvPr>
          <p:cNvGraphicFramePr/>
          <p:nvPr>
            <p:extLst>
              <p:ext uri="{D42A27DB-BD31-4B8C-83A1-F6EECF244321}">
                <p14:modId xmlns:p14="http://schemas.microsoft.com/office/powerpoint/2010/main" val="1561000777"/>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0DF720-0022-4E0F-8B3A-ED327E3165C4}"/>
              </a:ext>
            </a:extLst>
          </p:cNvPr>
          <p:cNvSpPr>
            <a:spLocks noGrp="1"/>
          </p:cNvSpPr>
          <p:nvPr>
            <p:ph type="title"/>
          </p:nvPr>
        </p:nvSpPr>
        <p:spPr/>
        <p:txBody>
          <a:bodyPr/>
          <a:lstStyle/>
          <a:p>
            <a:endParaRPr lang="en-US" dirty="0"/>
          </a:p>
        </p:txBody>
      </p:sp>
      <p:grpSp>
        <p:nvGrpSpPr>
          <p:cNvPr id="5" name="Group">
            <a:extLst>
              <a:ext uri="{FF2B5EF4-FFF2-40B4-BE49-F238E27FC236}">
                <a16:creationId xmlns:a16="http://schemas.microsoft.com/office/drawing/2014/main" id="{F590E3D5-8E36-4AD9-9214-F37D9FE12F3C}"/>
              </a:ext>
            </a:extLst>
          </p:cNvPr>
          <p:cNvGrpSpPr/>
          <p:nvPr/>
        </p:nvGrpSpPr>
        <p:grpSpPr>
          <a:xfrm>
            <a:off x="589280" y="314085"/>
            <a:ext cx="11023599" cy="1759059"/>
            <a:chOff x="0" y="0"/>
            <a:chExt cx="7232298" cy="1261915"/>
          </a:xfrm>
        </p:grpSpPr>
        <p:pic>
          <p:nvPicPr>
            <p:cNvPr id="6" name="gettyimages-79064958-612x612.jpg" descr="gettyimages-79064958-612x612.jpg">
              <a:extLst>
                <a:ext uri="{FF2B5EF4-FFF2-40B4-BE49-F238E27FC236}">
                  <a16:creationId xmlns:a16="http://schemas.microsoft.com/office/drawing/2014/main" id="{B4157D9A-31EB-40BF-8925-14589CF51257}"/>
                </a:ext>
              </a:extLst>
            </p:cNvPr>
            <p:cNvPicPr>
              <a:picLocks noChangeAspect="1"/>
            </p:cNvPicPr>
            <p:nvPr/>
          </p:nvPicPr>
          <p:blipFill>
            <a:blip r:embed="rId2"/>
            <a:srcRect l="8140"/>
            <a:stretch>
              <a:fillRect/>
            </a:stretch>
          </p:blipFill>
          <p:spPr>
            <a:xfrm>
              <a:off x="1798401" y="2117"/>
              <a:ext cx="1731026" cy="1256285"/>
            </a:xfrm>
            <a:prstGeom prst="rect">
              <a:avLst/>
            </a:prstGeom>
            <a:ln w="25400" cap="flat">
              <a:solidFill>
                <a:srgbClr val="000000"/>
              </a:solidFill>
              <a:prstDash val="solid"/>
              <a:miter lim="400000"/>
            </a:ln>
            <a:effectLst/>
          </p:spPr>
        </p:pic>
        <p:pic>
          <p:nvPicPr>
            <p:cNvPr id="7" name="gettyimages-642376216-612x612.jpg" descr="gettyimages-642376216-612x612.jpg">
              <a:extLst>
                <a:ext uri="{FF2B5EF4-FFF2-40B4-BE49-F238E27FC236}">
                  <a16:creationId xmlns:a16="http://schemas.microsoft.com/office/drawing/2014/main" id="{38365F33-0911-4A86-B12A-2C1FD8E86163}"/>
                </a:ext>
              </a:extLst>
            </p:cNvPr>
            <p:cNvPicPr>
              <a:picLocks noChangeAspect="1"/>
            </p:cNvPicPr>
            <p:nvPr/>
          </p:nvPicPr>
          <p:blipFill>
            <a:blip r:embed="rId3"/>
            <a:srcRect r="12346"/>
            <a:stretch>
              <a:fillRect/>
            </a:stretch>
          </p:blipFill>
          <p:spPr>
            <a:xfrm>
              <a:off x="3699824" y="12821"/>
              <a:ext cx="1642312" cy="1249095"/>
            </a:xfrm>
            <a:prstGeom prst="rect">
              <a:avLst/>
            </a:prstGeom>
            <a:ln w="25400" cap="flat">
              <a:solidFill>
                <a:srgbClr val="000000"/>
              </a:solidFill>
              <a:prstDash val="solid"/>
              <a:miter lim="400000"/>
            </a:ln>
            <a:effectLst/>
          </p:spPr>
        </p:pic>
        <p:pic>
          <p:nvPicPr>
            <p:cNvPr id="8" name="gettyimages-508966770-612x612.jpg" descr="gettyimages-508966770-612x612.jpg">
              <a:extLst>
                <a:ext uri="{FF2B5EF4-FFF2-40B4-BE49-F238E27FC236}">
                  <a16:creationId xmlns:a16="http://schemas.microsoft.com/office/drawing/2014/main" id="{8A79E23D-CA5D-4F62-B58E-754DB16559B1}"/>
                </a:ext>
              </a:extLst>
            </p:cNvPr>
            <p:cNvPicPr>
              <a:picLocks noChangeAspect="1"/>
            </p:cNvPicPr>
            <p:nvPr/>
          </p:nvPicPr>
          <p:blipFill>
            <a:blip r:embed="rId4"/>
            <a:srcRect l="8692" t="2504" r="8692" b="2504"/>
            <a:stretch>
              <a:fillRect/>
            </a:stretch>
          </p:blipFill>
          <p:spPr>
            <a:xfrm>
              <a:off x="0" y="693"/>
              <a:ext cx="1642332" cy="1258913"/>
            </a:xfrm>
            <a:prstGeom prst="rect">
              <a:avLst/>
            </a:prstGeom>
            <a:ln w="25400" cap="flat">
              <a:solidFill>
                <a:srgbClr val="000000"/>
              </a:solidFill>
              <a:prstDash val="solid"/>
              <a:miter lim="400000"/>
            </a:ln>
            <a:effectLst/>
          </p:spPr>
        </p:pic>
        <p:pic>
          <p:nvPicPr>
            <p:cNvPr id="9" name="gettyimages-474690025-612x612.jpg" descr="gettyimages-474690025-612x612.jpg">
              <a:extLst>
                <a:ext uri="{FF2B5EF4-FFF2-40B4-BE49-F238E27FC236}">
                  <a16:creationId xmlns:a16="http://schemas.microsoft.com/office/drawing/2014/main" id="{037D0210-CB04-41FF-A8F5-4EE0CCC30E32}"/>
                </a:ext>
              </a:extLst>
            </p:cNvPr>
            <p:cNvPicPr>
              <a:picLocks noChangeAspect="1"/>
            </p:cNvPicPr>
            <p:nvPr/>
          </p:nvPicPr>
          <p:blipFill>
            <a:blip r:embed="rId5"/>
            <a:srcRect l="4421" t="550" r="15199" b="8833"/>
            <a:stretch>
              <a:fillRect/>
            </a:stretch>
          </p:blipFill>
          <p:spPr>
            <a:xfrm>
              <a:off x="5557289" y="0"/>
              <a:ext cx="1675010" cy="1258913"/>
            </a:xfrm>
            <a:prstGeom prst="rect">
              <a:avLst/>
            </a:prstGeom>
            <a:ln w="25400" cap="flat">
              <a:solidFill>
                <a:srgbClr val="000000"/>
              </a:solidFill>
              <a:prstDash val="solid"/>
              <a:miter lim="400000"/>
            </a:ln>
            <a:effectLst/>
          </p:spPr>
        </p:pic>
      </p:grpSp>
      <p:sp>
        <p:nvSpPr>
          <p:cNvPr id="10" name="We look forward to an amazing summer with you!…">
            <a:extLst>
              <a:ext uri="{FF2B5EF4-FFF2-40B4-BE49-F238E27FC236}">
                <a16:creationId xmlns:a16="http://schemas.microsoft.com/office/drawing/2014/main" id="{6AD43FD0-D049-4EAD-B376-9C0E5C5E65B8}"/>
              </a:ext>
            </a:extLst>
          </p:cNvPr>
          <p:cNvSpPr txBox="1">
            <a:spLocks noGrp="1"/>
          </p:cNvSpPr>
          <p:nvPr>
            <p:ph idx="1"/>
          </p:nvPr>
        </p:nvSpPr>
        <p:spPr>
          <a:xfrm>
            <a:off x="2766695" y="2365528"/>
            <a:ext cx="6123305" cy="7129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p>
            <a:pPr marL="0" indent="0" algn="ctr">
              <a:buNone/>
              <a:defRPr sz="2500" i="0">
                <a:solidFill>
                  <a:srgbClr val="E1B245"/>
                </a:solidFill>
                <a:effectLst>
                  <a:outerShdw blurRad="12700" dist="12700" dir="16200000" rotWithShape="0">
                    <a:srgbClr val="000000">
                      <a:alpha val="50000"/>
                    </a:srgbClr>
                  </a:outerShdw>
                </a:effectLst>
              </a:defRPr>
            </a:pPr>
            <a:r>
              <a:rPr sz="1758" dirty="0">
                <a:solidFill>
                  <a:schemeClr val="tx1">
                    <a:lumMod val="75000"/>
                    <a:lumOff val="25000"/>
                  </a:schemeClr>
                </a:solidFill>
              </a:rPr>
              <a:t>We look forward to an amazing </a:t>
            </a:r>
            <a:r>
              <a:rPr lang="en-US" sz="1758" dirty="0">
                <a:solidFill>
                  <a:schemeClr val="tx1">
                    <a:lumMod val="75000"/>
                    <a:lumOff val="25000"/>
                  </a:schemeClr>
                </a:solidFill>
              </a:rPr>
              <a:t>school year </a:t>
            </a:r>
            <a:r>
              <a:rPr sz="1758" dirty="0">
                <a:solidFill>
                  <a:schemeClr val="tx1">
                    <a:lumMod val="75000"/>
                    <a:lumOff val="25000"/>
                  </a:schemeClr>
                </a:solidFill>
              </a:rPr>
              <a:t>with you!</a:t>
            </a:r>
          </a:p>
          <a:p>
            <a:pPr marL="0" indent="0" algn="ctr">
              <a:buNone/>
              <a:defRPr sz="2500" i="0">
                <a:solidFill>
                  <a:srgbClr val="E1B245"/>
                </a:solidFill>
                <a:effectLst>
                  <a:outerShdw blurRad="12700" dist="12700" dir="16200000" rotWithShape="0">
                    <a:srgbClr val="000000">
                      <a:alpha val="50000"/>
                    </a:srgbClr>
                  </a:outerShdw>
                </a:effectLst>
              </a:defRPr>
            </a:pPr>
            <a:r>
              <a:rPr sz="1758" dirty="0">
                <a:solidFill>
                  <a:schemeClr val="tx1">
                    <a:lumMod val="75000"/>
                    <a:lumOff val="25000"/>
                  </a:schemeClr>
                </a:solidFill>
              </a:rPr>
              <a:t>If you have any questions, please contact us</a:t>
            </a:r>
            <a:r>
              <a:rPr lang="en-US" sz="1758" dirty="0">
                <a:solidFill>
                  <a:schemeClr val="tx1">
                    <a:lumMod val="75000"/>
                    <a:lumOff val="25000"/>
                  </a:schemeClr>
                </a:solidFill>
              </a:rPr>
              <a:t>.</a:t>
            </a:r>
            <a:endParaRPr sz="1758" dirty="0">
              <a:solidFill>
                <a:schemeClr val="tx1">
                  <a:lumMod val="75000"/>
                  <a:lumOff val="25000"/>
                </a:schemeClr>
              </a:solidFill>
            </a:endParaRPr>
          </a:p>
        </p:txBody>
      </p:sp>
      <p:sp>
        <p:nvSpPr>
          <p:cNvPr id="11" name="Keosha Simmons…">
            <a:extLst>
              <a:ext uri="{FF2B5EF4-FFF2-40B4-BE49-F238E27FC236}">
                <a16:creationId xmlns:a16="http://schemas.microsoft.com/office/drawing/2014/main" id="{3680BBF1-BEE5-48ED-B056-19E7B176976B}"/>
              </a:ext>
            </a:extLst>
          </p:cNvPr>
          <p:cNvSpPr txBox="1"/>
          <p:nvPr/>
        </p:nvSpPr>
        <p:spPr>
          <a:xfrm>
            <a:off x="4094376" y="3459480"/>
            <a:ext cx="3749040" cy="1875032"/>
          </a:xfrm>
          <a:prstGeom prst="rect">
            <a:avLst/>
          </a:prstGeom>
          <a:solidFill>
            <a:schemeClr val="bg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9" tIns="35719" rIns="35719" bIns="35719" anchor="b">
            <a:noAutofit/>
          </a:bodyPr>
          <a:lstStyle/>
          <a:p>
            <a:pPr algn="ctr" defTabSz="328600">
              <a:defRPr sz="1280" b="1" i="0">
                <a:solidFill>
                  <a:srgbClr val="E1B245"/>
                </a:solidFill>
                <a:effectLst>
                  <a:outerShdw blurRad="20320" dist="20320" dir="16200000" rotWithShape="0">
                    <a:srgbClr val="000000">
                      <a:alpha val="34000"/>
                    </a:srgbClr>
                  </a:outerShdw>
                </a:effectLst>
                <a:latin typeface="Times New Roman"/>
                <a:ea typeface="Times New Roman"/>
                <a:cs typeface="Times New Roman"/>
                <a:sym typeface="Times New Roman"/>
              </a:defRPr>
            </a:pPr>
            <a:r>
              <a:rPr lang="en-US" sz="2800" dirty="0">
                <a:solidFill>
                  <a:schemeClr val="accent2"/>
                </a:solidFill>
              </a:rPr>
              <a:t>Brittany McDonald</a:t>
            </a:r>
          </a:p>
          <a:p>
            <a:pPr algn="ctr" defTabSz="328600">
              <a:defRPr sz="1280" i="0">
                <a:solidFill>
                  <a:srgbClr val="E1B245"/>
                </a:solidFill>
                <a:effectLst>
                  <a:outerShdw blurRad="20320" dist="20320" dir="16200000" rotWithShape="0">
                    <a:srgbClr val="000000">
                      <a:alpha val="34000"/>
                    </a:srgbClr>
                  </a:outerShdw>
                </a:effectLst>
                <a:latin typeface="Times New Roman"/>
                <a:ea typeface="Times New Roman"/>
                <a:cs typeface="Times New Roman"/>
                <a:sym typeface="Times New Roman"/>
              </a:defRPr>
            </a:pPr>
            <a:r>
              <a:rPr lang="en-US" sz="2800" dirty="0">
                <a:solidFill>
                  <a:schemeClr val="accent2"/>
                </a:solidFill>
              </a:rPr>
              <a:t>21st Century Learning Director</a:t>
            </a:r>
          </a:p>
          <a:p>
            <a:pPr algn="ctr" defTabSz="328600">
              <a:defRPr sz="1280" i="0">
                <a:solidFill>
                  <a:srgbClr val="0096FF"/>
                </a:solidFill>
                <a:effectLst>
                  <a:outerShdw blurRad="20320" dist="20320" dir="16200000" rotWithShape="0">
                    <a:srgbClr val="000000">
                      <a:alpha val="34000"/>
                    </a:srgbClr>
                  </a:outerShdw>
                </a:effectLst>
                <a:latin typeface="Times New Roman"/>
                <a:ea typeface="Times New Roman"/>
                <a:cs typeface="Times New Roman"/>
                <a:sym typeface="Times New Roman"/>
              </a:defRPr>
            </a:pPr>
            <a:r>
              <a:rPr lang="en-US" sz="2800" u="sng" dirty="0">
                <a:solidFill>
                  <a:schemeClr val="accent2"/>
                </a:solidFill>
              </a:rPr>
              <a:t>mcdonaldb@pcsb.org</a:t>
            </a:r>
          </a:p>
        </p:txBody>
      </p:sp>
      <p:pic>
        <p:nvPicPr>
          <p:cNvPr id="13" name="Unknown.png" descr="Unknown.png">
            <a:extLst>
              <a:ext uri="{FF2B5EF4-FFF2-40B4-BE49-F238E27FC236}">
                <a16:creationId xmlns:a16="http://schemas.microsoft.com/office/drawing/2014/main" id="{0206FCE2-4862-4950-ADC2-E6E2A5EA6FAE}"/>
              </a:ext>
            </a:extLst>
          </p:cNvPr>
          <p:cNvPicPr>
            <a:picLocks noChangeAspect="1"/>
          </p:cNvPicPr>
          <p:nvPr/>
        </p:nvPicPr>
        <p:blipFill>
          <a:blip r:embed="rId6"/>
          <a:stretch>
            <a:fillRect/>
          </a:stretch>
        </p:blipFill>
        <p:spPr>
          <a:xfrm>
            <a:off x="5214915" y="5900704"/>
            <a:ext cx="1459898" cy="715712"/>
          </a:xfrm>
          <a:prstGeom prst="rect">
            <a:avLst/>
          </a:prstGeom>
          <a:ln w="25400">
            <a:solidFill>
              <a:srgbClr val="E1BA45"/>
            </a:solidFill>
            <a:miter lim="400000"/>
          </a:ln>
        </p:spPr>
      </p:pic>
    </p:spTree>
    <p:extLst>
      <p:ext uri="{BB962C8B-B14F-4D97-AF65-F5344CB8AC3E}">
        <p14:creationId xmlns:p14="http://schemas.microsoft.com/office/powerpoint/2010/main" val="33260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06566-BB76-4581-9DC8-2546FE1B0F07}"/>
              </a:ext>
            </a:extLst>
          </p:cNvPr>
          <p:cNvSpPr>
            <a:spLocks noGrp="1"/>
          </p:cNvSpPr>
          <p:nvPr>
            <p:ph type="title"/>
          </p:nvPr>
        </p:nvSpPr>
        <p:spPr/>
        <p:txBody>
          <a:bodyPr anchor="b">
            <a:normAutofit/>
          </a:bodyPr>
          <a:lstStyle/>
          <a:p>
            <a:r>
              <a:rPr lang="en-US" b="1"/>
              <a:t>Title II, Part A: Supporting Effective Instruction</a:t>
            </a:r>
          </a:p>
        </p:txBody>
      </p:sp>
      <p:pic>
        <p:nvPicPr>
          <p:cNvPr id="5" name="Content Placeholder 4">
            <a:extLst>
              <a:ext uri="{FF2B5EF4-FFF2-40B4-BE49-F238E27FC236}">
                <a16:creationId xmlns:a16="http://schemas.microsoft.com/office/drawing/2014/main" id="{CA1CFE48-44A6-4C72-91C6-45836A5AE14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1069975" y="2641600"/>
            <a:ext cx="3857625" cy="2783840"/>
          </a:xfrm>
          <a:prstGeom prst="ellipse">
            <a:avLst/>
          </a:prstGeom>
          <a:ln>
            <a:noFill/>
          </a:ln>
          <a:effectLst>
            <a:softEdge rad="112500"/>
          </a:effectLst>
        </p:spPr>
      </p:pic>
      <p:sp>
        <p:nvSpPr>
          <p:cNvPr id="3" name="Content Placeholder 2"/>
          <p:cNvSpPr>
            <a:spLocks noGrp="1"/>
          </p:cNvSpPr>
          <p:nvPr>
            <p:ph sz="half" idx="2"/>
          </p:nvPr>
        </p:nvSpPr>
        <p:spPr>
          <a:xfrm>
            <a:off x="4734560" y="2204719"/>
            <a:ext cx="6781165" cy="4338955"/>
          </a:xfrm>
        </p:spPr>
        <p:txBody>
          <a:bodyPr>
            <a:normAutofit/>
          </a:bodyPr>
          <a:lstStyle/>
          <a:p>
            <a:pPr lvl="1">
              <a:spcBef>
                <a:spcPts val="0"/>
              </a:spcBef>
              <a:buFont typeface="Wingdings" panose="05000000000000000000" pitchFamily="2" charset="2"/>
              <a:buChar char="Ø"/>
            </a:pPr>
            <a:r>
              <a:rPr lang="en-US" sz="2000" b="1" dirty="0">
                <a:solidFill>
                  <a:srgbClr val="002060"/>
                </a:solidFill>
              </a:rPr>
              <a:t>Increases student achievement consistent with the challenging State academic standards</a:t>
            </a:r>
          </a:p>
          <a:p>
            <a:pPr marL="457200" lvl="1" indent="0">
              <a:spcBef>
                <a:spcPts val="0"/>
              </a:spcBef>
              <a:buNone/>
            </a:pPr>
            <a:endParaRPr lang="en-US" sz="2000" b="1" dirty="0">
              <a:solidFill>
                <a:srgbClr val="002060"/>
              </a:solidFill>
            </a:endParaRPr>
          </a:p>
          <a:p>
            <a:pPr lvl="1">
              <a:spcBef>
                <a:spcPts val="0"/>
              </a:spcBef>
              <a:buFont typeface="Wingdings" panose="05000000000000000000" pitchFamily="2" charset="2"/>
              <a:buChar char="Ø"/>
            </a:pPr>
            <a:r>
              <a:rPr lang="en-US" sz="2000" b="1" dirty="0">
                <a:solidFill>
                  <a:srgbClr val="002060"/>
                </a:solidFill>
              </a:rPr>
              <a:t>Improves the quality and effectiveness of teachers, principals and other school leaders</a:t>
            </a:r>
          </a:p>
          <a:p>
            <a:pPr lvl="1">
              <a:spcBef>
                <a:spcPts val="0"/>
              </a:spcBef>
              <a:buFont typeface="Wingdings" panose="05000000000000000000" pitchFamily="2" charset="2"/>
              <a:buChar char="Ø"/>
            </a:pPr>
            <a:endParaRPr lang="en-US" sz="2000" b="1" dirty="0">
              <a:solidFill>
                <a:srgbClr val="002060"/>
              </a:solidFill>
            </a:endParaRPr>
          </a:p>
          <a:p>
            <a:pPr lvl="1">
              <a:spcBef>
                <a:spcPts val="0"/>
              </a:spcBef>
              <a:buFont typeface="Wingdings" panose="05000000000000000000" pitchFamily="2" charset="2"/>
              <a:buChar char="Ø"/>
            </a:pPr>
            <a:r>
              <a:rPr lang="en-US" sz="2000" b="1" dirty="0">
                <a:solidFill>
                  <a:srgbClr val="002060"/>
                </a:solidFill>
              </a:rPr>
              <a:t>Increases the number of teachers, principals, and other school leaders who are effective in improving student academic achievement in schools</a:t>
            </a:r>
          </a:p>
          <a:p>
            <a:pPr lvl="1">
              <a:spcBef>
                <a:spcPts val="0"/>
              </a:spcBef>
              <a:buFont typeface="Wingdings" panose="05000000000000000000" pitchFamily="2" charset="2"/>
              <a:buChar char="Ø"/>
            </a:pPr>
            <a:endParaRPr lang="en-US" sz="2000" b="1" dirty="0">
              <a:solidFill>
                <a:srgbClr val="002060"/>
              </a:solidFill>
            </a:endParaRPr>
          </a:p>
          <a:p>
            <a:pPr lvl="1">
              <a:spcBef>
                <a:spcPts val="0"/>
              </a:spcBef>
              <a:buFont typeface="Wingdings" panose="05000000000000000000" pitchFamily="2" charset="2"/>
              <a:buChar char="Ø"/>
            </a:pPr>
            <a:r>
              <a:rPr lang="en-US" sz="2000" b="1" dirty="0">
                <a:solidFill>
                  <a:srgbClr val="002060"/>
                </a:solidFill>
              </a:rPr>
              <a:t>Provides low-income and minority students greater access to effective teachers, principals and other school leaders.</a:t>
            </a:r>
          </a:p>
          <a:p>
            <a:pPr marL="457200" lvl="1" indent="0">
              <a:spcBef>
                <a:spcPts val="0"/>
              </a:spcBef>
              <a:buNone/>
            </a:pPr>
            <a:endParaRPr lang="en-US" sz="2000" b="1" dirty="0">
              <a:solidFill>
                <a:srgbClr val="002060"/>
              </a:solidFill>
            </a:endParaRPr>
          </a:p>
          <a:p>
            <a:pPr lvl="1">
              <a:spcBef>
                <a:spcPts val="0"/>
              </a:spcBef>
              <a:buFont typeface="Wingdings" panose="05000000000000000000" pitchFamily="2" charset="2"/>
              <a:buChar char="Ø"/>
            </a:pPr>
            <a:endParaRPr lang="en-US" sz="2000" dirty="0"/>
          </a:p>
          <a:p>
            <a:pPr marL="57150" indent="0">
              <a:spcBef>
                <a:spcPts val="0"/>
              </a:spcBef>
              <a:buNone/>
            </a:pPr>
            <a:endParaRPr lang="en-US" dirty="0"/>
          </a:p>
          <a:p>
            <a:endParaRPr lang="en-US" dirty="0"/>
          </a:p>
        </p:txBody>
      </p:sp>
    </p:spTree>
    <p:extLst>
      <p:ext uri="{BB962C8B-B14F-4D97-AF65-F5344CB8AC3E}">
        <p14:creationId xmlns:p14="http://schemas.microsoft.com/office/powerpoint/2010/main" val="327296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AED1A-FA79-4426-8628-B1F771F0BC8D}"/>
              </a:ext>
            </a:extLst>
          </p:cNvPr>
          <p:cNvSpPr>
            <a:spLocks noGrp="1"/>
          </p:cNvSpPr>
          <p:nvPr>
            <p:ph type="title"/>
          </p:nvPr>
        </p:nvSpPr>
        <p:spPr>
          <a:xfrm>
            <a:off x="558166" y="0"/>
            <a:ext cx="9875520" cy="1914657"/>
          </a:xfrm>
        </p:spPr>
        <p:txBody>
          <a:bodyPr anchor="b">
            <a:normAutofit fontScale="90000"/>
          </a:bodyPr>
          <a:lstStyle/>
          <a:p>
            <a:r>
              <a:rPr lang="en-US" b="1" dirty="0"/>
              <a:t>Title IV, Part A: Student Support and Academic Enrichment</a:t>
            </a:r>
          </a:p>
        </p:txBody>
      </p:sp>
      <p:sp>
        <p:nvSpPr>
          <p:cNvPr id="3" name="Content Placeholder 2"/>
          <p:cNvSpPr>
            <a:spLocks noGrp="1"/>
          </p:cNvSpPr>
          <p:nvPr>
            <p:ph sz="half" idx="1"/>
          </p:nvPr>
        </p:nvSpPr>
        <p:spPr>
          <a:xfrm>
            <a:off x="1432560" y="2306319"/>
            <a:ext cx="4943475" cy="3791081"/>
          </a:xfrm>
        </p:spPr>
        <p:txBody>
          <a:bodyPr>
            <a:normAutofit/>
          </a:bodyPr>
          <a:lstStyle/>
          <a:p>
            <a:pPr lvl="1">
              <a:spcBef>
                <a:spcPts val="0"/>
              </a:spcBef>
              <a:buFont typeface="Wingdings" panose="05000000000000000000" pitchFamily="2" charset="2"/>
              <a:buChar char="Ø"/>
            </a:pPr>
            <a:r>
              <a:rPr lang="en-US" sz="2000" b="1" dirty="0">
                <a:solidFill>
                  <a:srgbClr val="002060"/>
                </a:solidFill>
              </a:rPr>
              <a:t>Provides students with access to a well-rounded education.</a:t>
            </a:r>
          </a:p>
          <a:p>
            <a:pPr marL="457200" lvl="1" indent="0">
              <a:spcBef>
                <a:spcPts val="0"/>
              </a:spcBef>
              <a:buNone/>
            </a:pPr>
            <a:endParaRPr lang="en-US" sz="2000" b="1" dirty="0">
              <a:solidFill>
                <a:srgbClr val="002060"/>
              </a:solidFill>
            </a:endParaRPr>
          </a:p>
          <a:p>
            <a:pPr lvl="1">
              <a:spcBef>
                <a:spcPts val="0"/>
              </a:spcBef>
              <a:buFont typeface="Wingdings" panose="05000000000000000000" pitchFamily="2" charset="2"/>
              <a:buChar char="Ø"/>
            </a:pPr>
            <a:r>
              <a:rPr lang="en-US" sz="2000" b="1" dirty="0">
                <a:solidFill>
                  <a:srgbClr val="002060"/>
                </a:solidFill>
              </a:rPr>
              <a:t>Improves safe and healthy school conditions for student learning.</a:t>
            </a:r>
          </a:p>
          <a:p>
            <a:pPr marL="457200" lvl="1" indent="0">
              <a:spcBef>
                <a:spcPts val="0"/>
              </a:spcBef>
              <a:buNone/>
            </a:pPr>
            <a:endParaRPr lang="en-US" sz="2000" b="1" dirty="0">
              <a:solidFill>
                <a:srgbClr val="002060"/>
              </a:solidFill>
            </a:endParaRPr>
          </a:p>
          <a:p>
            <a:pPr lvl="1">
              <a:spcBef>
                <a:spcPts val="0"/>
              </a:spcBef>
              <a:buFont typeface="Wingdings" panose="05000000000000000000" pitchFamily="2" charset="2"/>
              <a:buChar char="Ø"/>
            </a:pPr>
            <a:r>
              <a:rPr lang="en-US" sz="2000" b="1" dirty="0">
                <a:solidFill>
                  <a:srgbClr val="002060"/>
                </a:solidFill>
              </a:rPr>
              <a:t>Improves the use of technology in order to improve the academic achievement and digital literacy of all students. </a:t>
            </a:r>
          </a:p>
          <a:p>
            <a:pPr marL="57150" indent="0">
              <a:spcBef>
                <a:spcPts val="0"/>
              </a:spcBef>
              <a:buNone/>
            </a:pPr>
            <a:endParaRPr lang="en-US" dirty="0"/>
          </a:p>
          <a:p>
            <a:endParaRPr lang="en-US" dirty="0"/>
          </a:p>
        </p:txBody>
      </p:sp>
      <p:pic>
        <p:nvPicPr>
          <p:cNvPr id="5" name="Content Placeholder 4" descr="A picture containing text, person, table, indoor&#10;&#10;Description automatically generated">
            <a:extLst>
              <a:ext uri="{FF2B5EF4-FFF2-40B4-BE49-F238E27FC236}">
                <a16:creationId xmlns:a16="http://schemas.microsoft.com/office/drawing/2014/main" id="{E1365CFC-8D69-49A9-BDEB-92357E684CA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 r="28778" b="-2"/>
          <a:stretch/>
        </p:blipFill>
        <p:spPr>
          <a:xfrm>
            <a:off x="6696075" y="1834645"/>
            <a:ext cx="4581525" cy="4114801"/>
          </a:xfrm>
          <a:prstGeom prst="rect">
            <a:avLst/>
          </a:prstGeom>
          <a:ln>
            <a:noFill/>
          </a:ln>
          <a:effectLst>
            <a:softEdge rad="112500"/>
          </a:effectLst>
        </p:spPr>
      </p:pic>
    </p:spTree>
    <p:extLst>
      <p:ext uri="{BB962C8B-B14F-4D97-AF65-F5344CB8AC3E}">
        <p14:creationId xmlns:p14="http://schemas.microsoft.com/office/powerpoint/2010/main" val="4362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a:t>Anticipated Outcomes</a:t>
            </a:r>
          </a:p>
        </p:txBody>
      </p:sp>
      <p:sp>
        <p:nvSpPr>
          <p:cNvPr id="3" name="Content Placeholder 2">
            <a:extLst>
              <a:ext uri="{FF2B5EF4-FFF2-40B4-BE49-F238E27FC236}">
                <a16:creationId xmlns:a16="http://schemas.microsoft.com/office/drawing/2014/main" id="{1D0680F4-5BAD-46AB-ACC2-901F2F69746B}"/>
              </a:ext>
            </a:extLst>
          </p:cNvPr>
          <p:cNvSpPr>
            <a:spLocks noGrp="1"/>
          </p:cNvSpPr>
          <p:nvPr>
            <p:ph idx="1"/>
          </p:nvPr>
        </p:nvSpPr>
        <p:spPr>
          <a:xfrm>
            <a:off x="1524000" y="1971675"/>
            <a:ext cx="9144000" cy="4043948"/>
          </a:xfrm>
        </p:spPr>
        <p:txBody>
          <a:bodyPr>
            <a:normAutofit fontScale="92500" lnSpcReduction="20000"/>
          </a:bodyPr>
          <a:lstStyle/>
          <a:p>
            <a:r>
              <a:rPr lang="en-US" sz="4000" dirty="0"/>
              <a:t>Timely and meaningful consultation with private school officials on the design and development of Federal Programs for 2022-2023.</a:t>
            </a:r>
          </a:p>
          <a:p>
            <a:r>
              <a:rPr lang="en-US" sz="4000" dirty="0"/>
              <a:t>An opportunity for private school officials to receive meaningful information and resources regarding participation in federal education programs.</a:t>
            </a:r>
          </a:p>
          <a:p>
            <a:endParaRPr lang="en-US" dirty="0"/>
          </a:p>
        </p:txBody>
      </p:sp>
    </p:spTree>
    <p:extLst>
      <p:ext uri="{BB962C8B-B14F-4D97-AF65-F5344CB8AC3E}">
        <p14:creationId xmlns:p14="http://schemas.microsoft.com/office/powerpoint/2010/main" val="16854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8E589-FA17-4320-BBA1-39EB82A2EE4B}"/>
              </a:ext>
            </a:extLst>
          </p:cNvPr>
          <p:cNvSpPr>
            <a:spLocks noGrp="1"/>
          </p:cNvSpPr>
          <p:nvPr>
            <p:ph type="title"/>
          </p:nvPr>
        </p:nvSpPr>
        <p:spPr>
          <a:xfrm>
            <a:off x="1524000" y="399530"/>
            <a:ext cx="8798560" cy="885693"/>
          </a:xfrm>
          <a:solidFill>
            <a:schemeClr val="accent6">
              <a:lumMod val="20000"/>
              <a:lumOff val="80000"/>
            </a:schemeClr>
          </a:solidFill>
        </p:spPr>
        <p:txBody>
          <a:bodyPr>
            <a:normAutofit fontScale="90000"/>
          </a:bodyPr>
          <a:lstStyle/>
          <a:p>
            <a:pPr algn="ctr"/>
            <a:r>
              <a:rPr lang="en-US" b="1"/>
              <a:t>Financial Procedures for Private Schools</a:t>
            </a:r>
          </a:p>
        </p:txBody>
      </p:sp>
      <p:sp>
        <p:nvSpPr>
          <p:cNvPr id="6" name="Content Placeholder 5">
            <a:extLst>
              <a:ext uri="{FF2B5EF4-FFF2-40B4-BE49-F238E27FC236}">
                <a16:creationId xmlns:a16="http://schemas.microsoft.com/office/drawing/2014/main" id="{F0F97EE3-E632-4EB2-AE28-D90F88F56E48}"/>
              </a:ext>
            </a:extLst>
          </p:cNvPr>
          <p:cNvSpPr>
            <a:spLocks noGrp="1"/>
          </p:cNvSpPr>
          <p:nvPr>
            <p:ph idx="1"/>
          </p:nvPr>
        </p:nvSpPr>
        <p:spPr>
          <a:xfrm>
            <a:off x="1524000" y="1676400"/>
            <a:ext cx="9712960" cy="4856480"/>
          </a:xfrm>
        </p:spPr>
        <p:txBody>
          <a:bodyPr>
            <a:noAutofit/>
          </a:bodyPr>
          <a:lstStyle/>
          <a:p>
            <a:pPr>
              <a:buFont typeface="Wingdings" panose="05000000000000000000" pitchFamily="2" charset="2"/>
              <a:buChar char="Ø"/>
            </a:pPr>
            <a:r>
              <a:rPr lang="en-US" sz="2800" b="1" dirty="0"/>
              <a:t>The LEA must retain control of Title II and Title IV funds</a:t>
            </a:r>
          </a:p>
          <a:p>
            <a:pPr>
              <a:buFont typeface="Wingdings" panose="05000000000000000000" pitchFamily="2" charset="2"/>
              <a:buChar char="Ø"/>
            </a:pPr>
            <a:r>
              <a:rPr lang="en-US" sz="2800" b="1" dirty="0"/>
              <a:t>Only the LEA may obligate &amp; expend funds on behalf of private schools </a:t>
            </a:r>
          </a:p>
          <a:p>
            <a:pPr>
              <a:buFont typeface="Wingdings" panose="05000000000000000000" pitchFamily="2" charset="2"/>
              <a:buChar char="Ø"/>
            </a:pPr>
            <a:r>
              <a:rPr lang="en-US" sz="2800" b="1" dirty="0"/>
              <a:t>PO requests should be sent to PCS for payment directly to vendors</a:t>
            </a:r>
          </a:p>
          <a:p>
            <a:pPr>
              <a:buFont typeface="Wingdings" panose="05000000000000000000" pitchFamily="2" charset="2"/>
              <a:buChar char="Ø"/>
            </a:pPr>
            <a:r>
              <a:rPr lang="en-US" sz="2800" b="1" dirty="0"/>
              <a:t>Activities must align with Needs Assessment and have been approved in the Participation Plan</a:t>
            </a:r>
          </a:p>
          <a:p>
            <a:pPr>
              <a:buFont typeface="Wingdings" panose="05000000000000000000" pitchFamily="2" charset="2"/>
              <a:buChar char="Ø"/>
            </a:pPr>
            <a:r>
              <a:rPr lang="en-US" sz="2800" b="1" dirty="0"/>
              <a:t>LEA retains ownership of non-consumable purchases (devices, etc.)</a:t>
            </a:r>
          </a:p>
        </p:txBody>
      </p:sp>
    </p:spTree>
    <p:extLst>
      <p:ext uri="{BB962C8B-B14F-4D97-AF65-F5344CB8AC3E}">
        <p14:creationId xmlns:p14="http://schemas.microsoft.com/office/powerpoint/2010/main" val="38600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2C06-7A09-4020-86B9-ED1793C6B82F}"/>
              </a:ext>
            </a:extLst>
          </p:cNvPr>
          <p:cNvSpPr>
            <a:spLocks noGrp="1"/>
          </p:cNvSpPr>
          <p:nvPr>
            <p:ph type="title"/>
          </p:nvPr>
        </p:nvSpPr>
        <p:spPr>
          <a:xfrm>
            <a:off x="765092" y="325369"/>
            <a:ext cx="4670508" cy="1483111"/>
          </a:xfrm>
        </p:spPr>
        <p:txBody>
          <a:bodyPr anchor="b">
            <a:normAutofit fontScale="90000"/>
          </a:bodyPr>
          <a:lstStyle/>
          <a:p>
            <a:r>
              <a:rPr lang="en-US" sz="5000" b="1" dirty="0"/>
              <a:t>2022-23 Important Dates</a:t>
            </a:r>
          </a:p>
        </p:txBody>
      </p:sp>
      <p:sp>
        <p:nvSpPr>
          <p:cNvPr id="3" name="Content Placeholder 2">
            <a:extLst>
              <a:ext uri="{FF2B5EF4-FFF2-40B4-BE49-F238E27FC236}">
                <a16:creationId xmlns:a16="http://schemas.microsoft.com/office/drawing/2014/main" id="{828F44CB-FEFB-4414-AD70-15072AE8334B}"/>
              </a:ext>
            </a:extLst>
          </p:cNvPr>
          <p:cNvSpPr>
            <a:spLocks noGrp="1"/>
          </p:cNvSpPr>
          <p:nvPr>
            <p:ph idx="1"/>
          </p:nvPr>
        </p:nvSpPr>
        <p:spPr>
          <a:xfrm>
            <a:off x="1412240" y="1938178"/>
            <a:ext cx="4399280" cy="3578701"/>
          </a:xfrm>
        </p:spPr>
        <p:txBody>
          <a:bodyPr>
            <a:normAutofit/>
          </a:bodyPr>
          <a:lstStyle/>
          <a:p>
            <a:pPr marL="0" indent="0">
              <a:buNone/>
            </a:pPr>
            <a:endParaRPr lang="en-US" sz="2200" b="1" dirty="0"/>
          </a:p>
          <a:p>
            <a:pPr marL="0" indent="0">
              <a:buNone/>
            </a:pPr>
            <a:r>
              <a:rPr lang="en-US" sz="2200" b="1" dirty="0"/>
              <a:t>Intent Letters Sent by:</a:t>
            </a:r>
          </a:p>
          <a:p>
            <a:pPr marL="0" indent="0">
              <a:buNone/>
            </a:pPr>
            <a:r>
              <a:rPr lang="en-US" sz="2200" dirty="0"/>
              <a:t>	December 9, 2021</a:t>
            </a:r>
          </a:p>
          <a:p>
            <a:pPr marL="0" indent="0">
              <a:buNone/>
            </a:pPr>
            <a:r>
              <a:rPr lang="en-US" sz="2200" b="1" dirty="0"/>
              <a:t>Intent to Participate Due Date:</a:t>
            </a:r>
          </a:p>
          <a:p>
            <a:pPr marL="0" indent="0">
              <a:buNone/>
            </a:pPr>
            <a:r>
              <a:rPr lang="en-US" sz="2200" dirty="0"/>
              <a:t>	January 20, 2023</a:t>
            </a:r>
          </a:p>
          <a:p>
            <a:pPr marL="0" indent="0">
              <a:buNone/>
            </a:pPr>
            <a:r>
              <a:rPr lang="en-US" sz="2200" b="1" dirty="0"/>
              <a:t>Private School Consultation:</a:t>
            </a:r>
          </a:p>
          <a:p>
            <a:pPr marL="0" indent="0">
              <a:buNone/>
            </a:pPr>
            <a:r>
              <a:rPr lang="en-US" sz="2200" dirty="0"/>
              <a:t>	Spring 2023</a:t>
            </a:r>
          </a:p>
        </p:txBody>
      </p:sp>
      <p:pic>
        <p:nvPicPr>
          <p:cNvPr id="26" name="Picture 25" descr="Calendar on table">
            <a:extLst>
              <a:ext uri="{FF2B5EF4-FFF2-40B4-BE49-F238E27FC236}">
                <a16:creationId xmlns:a16="http://schemas.microsoft.com/office/drawing/2014/main" id="{8BBA7DF6-E894-4995-9451-E8A23B34D06C}"/>
              </a:ext>
            </a:extLst>
          </p:cNvPr>
          <p:cNvPicPr>
            <a:picLocks noChangeAspect="1"/>
          </p:cNvPicPr>
          <p:nvPr/>
        </p:nvPicPr>
        <p:blipFill rotWithShape="1">
          <a:blip r:embed="rId2"/>
          <a:srcRect r="33047" b="-1"/>
          <a:stretch/>
        </p:blipFill>
        <p:spPr>
          <a:xfrm>
            <a:off x="6197600" y="10"/>
            <a:ext cx="59928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64675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B4DD7EA-CF49-4098-8357-36A4228DF420}"/>
              </a:ext>
            </a:extLst>
          </p:cNvPr>
          <p:cNvSpPr>
            <a:spLocks noGrp="1"/>
          </p:cNvSpPr>
          <p:nvPr>
            <p:ph type="title"/>
          </p:nvPr>
        </p:nvSpPr>
        <p:spPr>
          <a:xfrm>
            <a:off x="3314700" y="88615"/>
            <a:ext cx="7547831" cy="1825491"/>
          </a:xfrm>
        </p:spPr>
        <p:txBody>
          <a:bodyPr>
            <a:noAutofit/>
          </a:bodyPr>
          <a:lstStyle/>
          <a:p>
            <a:pPr algn="ctr"/>
            <a:r>
              <a:rPr lang="en-US" sz="4000" b="1" dirty="0">
                <a:solidFill>
                  <a:srgbClr val="000000"/>
                </a:solidFill>
              </a:rPr>
              <a:t>2022-2023 END OF YEAR </a:t>
            </a:r>
            <a:br>
              <a:rPr lang="en-US" sz="4000" b="1" dirty="0">
                <a:solidFill>
                  <a:srgbClr val="000000"/>
                </a:solidFill>
              </a:rPr>
            </a:br>
            <a:r>
              <a:rPr lang="en-US" sz="4000" b="1" dirty="0">
                <a:solidFill>
                  <a:srgbClr val="000000"/>
                </a:solidFill>
              </a:rPr>
              <a:t>TITLE II</a:t>
            </a:r>
          </a:p>
        </p:txBody>
      </p:sp>
      <p:sp>
        <p:nvSpPr>
          <p:cNvPr id="10" name="Content Placeholder 9">
            <a:extLst>
              <a:ext uri="{FF2B5EF4-FFF2-40B4-BE49-F238E27FC236}">
                <a16:creationId xmlns:a16="http://schemas.microsoft.com/office/drawing/2014/main" id="{2457C720-DC02-423C-B5FE-E2F171745EAD}"/>
              </a:ext>
            </a:extLst>
          </p:cNvPr>
          <p:cNvSpPr>
            <a:spLocks noGrp="1"/>
          </p:cNvSpPr>
          <p:nvPr>
            <p:ph idx="1"/>
          </p:nvPr>
        </p:nvSpPr>
        <p:spPr>
          <a:xfrm>
            <a:off x="4800599" y="2266949"/>
            <a:ext cx="6543675" cy="3994047"/>
          </a:xfrm>
        </p:spPr>
        <p:txBody>
          <a:bodyPr anchor="ctr">
            <a:normAutofit fontScale="62500" lnSpcReduction="20000"/>
          </a:bodyPr>
          <a:lstStyle/>
          <a:p>
            <a:pPr marL="0" indent="0">
              <a:buNone/>
            </a:pPr>
            <a:r>
              <a:rPr lang="en-US" sz="4400" b="1" dirty="0">
                <a:solidFill>
                  <a:srgbClr val="000000"/>
                </a:solidFill>
              </a:rPr>
              <a:t>Deadline for plan updates:  </a:t>
            </a:r>
            <a:r>
              <a:rPr lang="en-US" sz="4400" dirty="0">
                <a:solidFill>
                  <a:srgbClr val="000000"/>
                </a:solidFill>
              </a:rPr>
              <a:t>	 </a:t>
            </a:r>
          </a:p>
          <a:p>
            <a:pPr>
              <a:buFont typeface="Wingdings" panose="05000000000000000000" pitchFamily="2" charset="2"/>
              <a:buChar char="ü"/>
            </a:pPr>
            <a:r>
              <a:rPr lang="en-US" sz="4400" dirty="0">
                <a:solidFill>
                  <a:srgbClr val="0070C0"/>
                </a:solidFill>
              </a:rPr>
              <a:t>         </a:t>
            </a:r>
            <a:r>
              <a:rPr lang="en-US" sz="4400" b="1" dirty="0">
                <a:solidFill>
                  <a:srgbClr val="0070C0"/>
                </a:solidFill>
              </a:rPr>
              <a:t>May 5, 2023 </a:t>
            </a:r>
          </a:p>
          <a:p>
            <a:pPr marL="0" indent="0">
              <a:buNone/>
            </a:pPr>
            <a:endParaRPr lang="en-US" sz="4400" dirty="0">
              <a:solidFill>
                <a:srgbClr val="000000"/>
              </a:solidFill>
            </a:endParaRPr>
          </a:p>
          <a:p>
            <a:pPr marL="0" indent="0">
              <a:buNone/>
            </a:pPr>
            <a:r>
              <a:rPr lang="en-US" sz="4400" b="1" dirty="0">
                <a:solidFill>
                  <a:srgbClr val="000000"/>
                </a:solidFill>
              </a:rPr>
              <a:t>Project End Date:</a:t>
            </a:r>
          </a:p>
          <a:p>
            <a:pPr>
              <a:buFont typeface="Wingdings" panose="05000000000000000000" pitchFamily="2" charset="2"/>
              <a:buChar char="ü"/>
            </a:pPr>
            <a:r>
              <a:rPr lang="en-US" sz="4400" dirty="0">
                <a:solidFill>
                  <a:srgbClr val="000000"/>
                </a:solidFill>
              </a:rPr>
              <a:t> 	</a:t>
            </a:r>
            <a:r>
              <a:rPr lang="en-US" sz="4400" b="1" dirty="0">
                <a:solidFill>
                  <a:srgbClr val="0070C0"/>
                </a:solidFill>
              </a:rPr>
              <a:t>June 30, 2023</a:t>
            </a:r>
          </a:p>
          <a:p>
            <a:pPr marL="0" indent="0">
              <a:buNone/>
            </a:pPr>
            <a:endParaRPr lang="en-US" sz="4400" dirty="0">
              <a:solidFill>
                <a:srgbClr val="000000"/>
              </a:solidFill>
            </a:endParaRPr>
          </a:p>
          <a:p>
            <a:pPr marL="0" indent="0">
              <a:buNone/>
            </a:pPr>
            <a:r>
              <a:rPr lang="en-US" sz="4400" b="1" dirty="0">
                <a:solidFill>
                  <a:srgbClr val="000000"/>
                </a:solidFill>
              </a:rPr>
              <a:t>Deadline for reimbursement requests: </a:t>
            </a:r>
          </a:p>
          <a:p>
            <a:pPr>
              <a:buFont typeface="Wingdings" panose="05000000000000000000" pitchFamily="2" charset="2"/>
              <a:buChar char="ü"/>
            </a:pPr>
            <a:r>
              <a:rPr lang="en-US" sz="4400" dirty="0">
                <a:solidFill>
                  <a:srgbClr val="000000"/>
                </a:solidFill>
              </a:rPr>
              <a:t>	</a:t>
            </a:r>
            <a:r>
              <a:rPr lang="en-US" sz="4400" b="1" dirty="0">
                <a:solidFill>
                  <a:srgbClr val="000000"/>
                </a:solidFill>
              </a:rPr>
              <a:t> </a:t>
            </a:r>
            <a:r>
              <a:rPr lang="en-US" sz="4400" b="1" dirty="0">
                <a:solidFill>
                  <a:srgbClr val="0070C0"/>
                </a:solidFill>
              </a:rPr>
              <a:t>July 7, 2023</a:t>
            </a:r>
          </a:p>
          <a:p>
            <a:pPr marL="0" indent="0">
              <a:buNone/>
            </a:pPr>
            <a:endParaRPr lang="en-US" sz="2000" dirty="0">
              <a:solidFill>
                <a:srgbClr val="000000"/>
              </a:solidFill>
            </a:endParaRPr>
          </a:p>
        </p:txBody>
      </p:sp>
      <p:pic>
        <p:nvPicPr>
          <p:cNvPr id="23" name="Graphic 22" descr="Stopwatch">
            <a:extLst>
              <a:ext uri="{FF2B5EF4-FFF2-40B4-BE49-F238E27FC236}">
                <a16:creationId xmlns:a16="http://schemas.microsoft.com/office/drawing/2014/main" id="{FED273BA-B35B-476A-A2EC-5AEB33C291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946" y="1154180"/>
            <a:ext cx="3620021" cy="3620021"/>
          </a:xfrm>
          <a:prstGeom prst="rect">
            <a:avLst/>
          </a:prstGeom>
        </p:spPr>
      </p:pic>
    </p:spTree>
    <p:extLst>
      <p:ext uri="{BB962C8B-B14F-4D97-AF65-F5344CB8AC3E}">
        <p14:creationId xmlns:p14="http://schemas.microsoft.com/office/powerpoint/2010/main" val="393565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B4DD7EA-CF49-4098-8357-36A4228DF420}"/>
              </a:ext>
            </a:extLst>
          </p:cNvPr>
          <p:cNvSpPr>
            <a:spLocks noGrp="1"/>
          </p:cNvSpPr>
          <p:nvPr>
            <p:ph type="title"/>
          </p:nvPr>
        </p:nvSpPr>
        <p:spPr>
          <a:xfrm>
            <a:off x="3819525" y="285750"/>
            <a:ext cx="6919181" cy="1825491"/>
          </a:xfrm>
        </p:spPr>
        <p:txBody>
          <a:bodyPr>
            <a:noAutofit/>
          </a:bodyPr>
          <a:lstStyle/>
          <a:p>
            <a:pPr algn="ctr"/>
            <a:r>
              <a:rPr lang="en-US" sz="4000" b="1">
                <a:solidFill>
                  <a:srgbClr val="000000"/>
                </a:solidFill>
              </a:rPr>
              <a:t>2021-2022 END OF YEAR REMINDERS</a:t>
            </a:r>
            <a:br>
              <a:rPr lang="en-US" sz="4000" b="1">
                <a:solidFill>
                  <a:srgbClr val="000000"/>
                </a:solidFill>
              </a:rPr>
            </a:br>
            <a:r>
              <a:rPr lang="en-US" sz="4000" b="1">
                <a:solidFill>
                  <a:srgbClr val="000000"/>
                </a:solidFill>
              </a:rPr>
              <a:t>TITLE IV</a:t>
            </a:r>
          </a:p>
        </p:txBody>
      </p:sp>
      <p:sp>
        <p:nvSpPr>
          <p:cNvPr id="10" name="Content Placeholder 9">
            <a:extLst>
              <a:ext uri="{FF2B5EF4-FFF2-40B4-BE49-F238E27FC236}">
                <a16:creationId xmlns:a16="http://schemas.microsoft.com/office/drawing/2014/main" id="{2457C720-DC02-423C-B5FE-E2F171745EAD}"/>
              </a:ext>
            </a:extLst>
          </p:cNvPr>
          <p:cNvSpPr>
            <a:spLocks noGrp="1"/>
          </p:cNvSpPr>
          <p:nvPr>
            <p:ph idx="1"/>
          </p:nvPr>
        </p:nvSpPr>
        <p:spPr>
          <a:xfrm>
            <a:off x="4420368" y="2393107"/>
            <a:ext cx="6768346" cy="4179143"/>
          </a:xfrm>
        </p:spPr>
        <p:txBody>
          <a:bodyPr anchor="ctr">
            <a:normAutofit fontScale="92500" lnSpcReduction="20000"/>
          </a:bodyPr>
          <a:lstStyle/>
          <a:p>
            <a:pPr marL="0" indent="0">
              <a:buNone/>
            </a:pPr>
            <a:r>
              <a:rPr lang="en-US" sz="3100" b="1" dirty="0">
                <a:solidFill>
                  <a:srgbClr val="000000"/>
                </a:solidFill>
              </a:rPr>
              <a:t>Deadline for plan updates:  </a:t>
            </a:r>
            <a:r>
              <a:rPr lang="en-US" sz="3100" dirty="0">
                <a:solidFill>
                  <a:srgbClr val="000000"/>
                </a:solidFill>
              </a:rPr>
              <a:t>	 </a:t>
            </a:r>
          </a:p>
          <a:p>
            <a:pPr>
              <a:buFont typeface="Wingdings" panose="05000000000000000000" pitchFamily="2" charset="2"/>
              <a:buChar char="ü"/>
            </a:pPr>
            <a:r>
              <a:rPr lang="en-US" sz="3100" dirty="0">
                <a:solidFill>
                  <a:srgbClr val="0070C0"/>
                </a:solidFill>
              </a:rPr>
              <a:t>         </a:t>
            </a:r>
            <a:r>
              <a:rPr lang="en-US" sz="3100" b="1" dirty="0">
                <a:solidFill>
                  <a:srgbClr val="0070C0"/>
                </a:solidFill>
              </a:rPr>
              <a:t>June 9, 2023 </a:t>
            </a:r>
          </a:p>
          <a:p>
            <a:pPr marL="0" indent="0">
              <a:buNone/>
            </a:pPr>
            <a:endParaRPr lang="en-US" sz="3100" dirty="0">
              <a:solidFill>
                <a:srgbClr val="000000"/>
              </a:solidFill>
            </a:endParaRPr>
          </a:p>
          <a:p>
            <a:pPr marL="0" indent="0">
              <a:buNone/>
            </a:pPr>
            <a:r>
              <a:rPr lang="en-US" sz="3100" b="1" dirty="0">
                <a:solidFill>
                  <a:srgbClr val="000000"/>
                </a:solidFill>
              </a:rPr>
              <a:t>Project End Date:</a:t>
            </a:r>
          </a:p>
          <a:p>
            <a:pPr>
              <a:buFont typeface="Wingdings" panose="05000000000000000000" pitchFamily="2" charset="2"/>
              <a:buChar char="ü"/>
            </a:pPr>
            <a:r>
              <a:rPr lang="en-US" sz="3100" dirty="0">
                <a:solidFill>
                  <a:srgbClr val="000000"/>
                </a:solidFill>
              </a:rPr>
              <a:t> 	</a:t>
            </a:r>
            <a:r>
              <a:rPr lang="en-US" sz="3100" b="1" dirty="0">
                <a:solidFill>
                  <a:srgbClr val="0070C0"/>
                </a:solidFill>
              </a:rPr>
              <a:t>July 31, 2023</a:t>
            </a:r>
          </a:p>
          <a:p>
            <a:pPr marL="0" indent="0">
              <a:buNone/>
            </a:pPr>
            <a:endParaRPr lang="en-US" sz="3100" dirty="0">
              <a:solidFill>
                <a:srgbClr val="000000"/>
              </a:solidFill>
            </a:endParaRPr>
          </a:p>
          <a:p>
            <a:pPr marL="0" indent="0">
              <a:buNone/>
            </a:pPr>
            <a:r>
              <a:rPr lang="en-US" sz="3100" b="1" dirty="0">
                <a:solidFill>
                  <a:srgbClr val="000000"/>
                </a:solidFill>
              </a:rPr>
              <a:t>Deadline for reimbursement requests: </a:t>
            </a:r>
          </a:p>
          <a:p>
            <a:pPr>
              <a:buFont typeface="Wingdings" panose="05000000000000000000" pitchFamily="2" charset="2"/>
              <a:buChar char="ü"/>
            </a:pPr>
            <a:r>
              <a:rPr lang="en-US" sz="3100" dirty="0">
                <a:solidFill>
                  <a:srgbClr val="000000"/>
                </a:solidFill>
              </a:rPr>
              <a:t>	</a:t>
            </a:r>
            <a:r>
              <a:rPr lang="en-US" sz="3100" b="1" dirty="0">
                <a:solidFill>
                  <a:srgbClr val="000000"/>
                </a:solidFill>
              </a:rPr>
              <a:t> </a:t>
            </a:r>
            <a:r>
              <a:rPr lang="en-US" sz="3100" b="1" dirty="0">
                <a:solidFill>
                  <a:srgbClr val="0070C0"/>
                </a:solidFill>
              </a:rPr>
              <a:t>August 11, 2023</a:t>
            </a:r>
          </a:p>
          <a:p>
            <a:pPr marL="0" indent="0">
              <a:buNone/>
            </a:pPr>
            <a:endParaRPr lang="en-US" sz="2000" dirty="0">
              <a:solidFill>
                <a:srgbClr val="000000"/>
              </a:solidFill>
            </a:endParaRPr>
          </a:p>
        </p:txBody>
      </p:sp>
      <p:pic>
        <p:nvPicPr>
          <p:cNvPr id="23" name="Graphic 22" descr="Stopwatch">
            <a:extLst>
              <a:ext uri="{FF2B5EF4-FFF2-40B4-BE49-F238E27FC236}">
                <a16:creationId xmlns:a16="http://schemas.microsoft.com/office/drawing/2014/main" id="{FED273BA-B35B-476A-A2EC-5AEB33C291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979" y="1514789"/>
            <a:ext cx="3620021" cy="3620021"/>
          </a:xfrm>
          <a:prstGeom prst="rect">
            <a:avLst/>
          </a:prstGeom>
        </p:spPr>
      </p:pic>
    </p:spTree>
    <p:extLst>
      <p:ext uri="{BB962C8B-B14F-4D97-AF65-F5344CB8AC3E}">
        <p14:creationId xmlns:p14="http://schemas.microsoft.com/office/powerpoint/2010/main" val="6585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233" y="432916"/>
            <a:ext cx="5393361" cy="655601"/>
          </a:xfrm>
        </p:spPr>
        <p:txBody>
          <a:bodyPr>
            <a:normAutofit fontScale="90000"/>
          </a:bodyPr>
          <a:lstStyle/>
          <a:p>
            <a:r>
              <a:rPr lang="en-US" b="1"/>
              <a:t>The Needs Assessment</a:t>
            </a:r>
          </a:p>
        </p:txBody>
      </p:sp>
      <p:sp>
        <p:nvSpPr>
          <p:cNvPr id="3" name="Content Placeholder 2"/>
          <p:cNvSpPr>
            <a:spLocks noGrp="1"/>
          </p:cNvSpPr>
          <p:nvPr>
            <p:ph idx="1"/>
          </p:nvPr>
        </p:nvSpPr>
        <p:spPr>
          <a:xfrm>
            <a:off x="1353106" y="1616149"/>
            <a:ext cx="6791434" cy="4876726"/>
          </a:xfrm>
        </p:spPr>
        <p:txBody>
          <a:bodyPr>
            <a:normAutofit/>
          </a:bodyPr>
          <a:lstStyle/>
          <a:p>
            <a:r>
              <a:rPr lang="en-US" b="1"/>
              <a:t>Required for determining students’ needs as well as professional learning needs for staff</a:t>
            </a:r>
          </a:p>
          <a:p>
            <a:r>
              <a:rPr lang="en-US" b="1"/>
              <a:t>Used for development of the district’s Title II and Title IV applications</a:t>
            </a:r>
          </a:p>
          <a:p>
            <a:endParaRPr lang="en-US" b="1"/>
          </a:p>
          <a:p>
            <a:pPr marL="0" indent="0" algn="ctr">
              <a:buNone/>
            </a:pPr>
            <a:r>
              <a:rPr lang="en-US" sz="2000" b="1">
                <a:solidFill>
                  <a:srgbClr val="FF0000"/>
                </a:solidFill>
              </a:rPr>
              <a:t>**NEW REQUIREMENT**</a:t>
            </a:r>
          </a:p>
          <a:p>
            <a:pPr marL="342900" indent="-342900"/>
            <a:r>
              <a:rPr lang="en-US">
                <a:solidFill>
                  <a:schemeClr val="tx2"/>
                </a:solidFill>
              </a:rPr>
              <a:t>A</a:t>
            </a:r>
            <a:r>
              <a:rPr lang="en-US" b="1">
                <a:solidFill>
                  <a:schemeClr val="tx2"/>
                </a:solidFill>
              </a:rPr>
              <a:t> detailed budget plan must be included with Needs Assessment. </a:t>
            </a:r>
          </a:p>
          <a:p>
            <a:pPr marL="342900" indent="-342900"/>
            <a:r>
              <a:rPr lang="en-US" sz="2000" b="1">
                <a:solidFill>
                  <a:schemeClr val="tx2"/>
                </a:solidFill>
              </a:rPr>
              <a:t>DOE requires a list of trainings, copies of consultant contracts with scope of work and cost per day</a:t>
            </a:r>
          </a:p>
          <a:p>
            <a:pPr marL="0" indent="0">
              <a:buNone/>
            </a:pPr>
            <a:endParaRPr lang="en-US" sz="2000"/>
          </a:p>
        </p:txBody>
      </p:sp>
      <p:pic>
        <p:nvPicPr>
          <p:cNvPr id="7" name="Graphic 6" descr="Presentation with Checklist">
            <a:extLst>
              <a:ext uri="{FF2B5EF4-FFF2-40B4-BE49-F238E27FC236}">
                <a16:creationId xmlns:a16="http://schemas.microsoft.com/office/drawing/2014/main" id="{654A202B-5C24-4FD2-8D6B-AA5F516F98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7184" y="1216485"/>
            <a:ext cx="3781051" cy="412105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8078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40727F-1AD9-43B4-816F-D4FC7A7C8070}"/>
              </a:ext>
            </a:extLst>
          </p:cNvPr>
          <p:cNvSpPr>
            <a:spLocks noGrp="1"/>
          </p:cNvSpPr>
          <p:nvPr>
            <p:ph type="title"/>
          </p:nvPr>
        </p:nvSpPr>
        <p:spPr>
          <a:xfrm>
            <a:off x="609600" y="484632"/>
            <a:ext cx="11216640" cy="1253325"/>
          </a:xfrm>
        </p:spPr>
        <p:txBody>
          <a:bodyPr vert="horz" lIns="91440" tIns="45720" rIns="91440" bIns="45720" rtlCol="0">
            <a:normAutofit fontScale="90000"/>
          </a:bodyPr>
          <a:lstStyle/>
          <a:p>
            <a:br>
              <a:rPr lang="en-US" sz="2000" b="1" u="sng" dirty="0"/>
            </a:br>
            <a:r>
              <a:rPr lang="en-US" sz="2000" b="1" u="sng" dirty="0"/>
              <a:t>Budget Narrative</a:t>
            </a:r>
            <a:r>
              <a:rPr lang="en-US" sz="2000" b="1" dirty="0"/>
              <a:t>: List all anticipated expenses in detail to be reimbursed through Title II, Part A and Title IV, Part A. </a:t>
            </a:r>
            <a:br>
              <a:rPr lang="en-US" sz="2000" b="1" dirty="0"/>
            </a:br>
            <a:r>
              <a:rPr lang="en-US" sz="2000" b="1" dirty="0"/>
              <a:t>(Add lines as needed. Submission of an Excel spreadsheet in the same format is acceptable.)</a:t>
            </a:r>
            <a:br>
              <a:rPr lang="en-US" sz="2000" b="1" dirty="0"/>
            </a:br>
            <a:r>
              <a:rPr lang="en-US" sz="2000" b="1" dirty="0"/>
              <a:t>2022-2023 Title II Allocations: </a:t>
            </a:r>
            <a:br>
              <a:rPr lang="en-US" sz="2000" b="1" dirty="0"/>
            </a:br>
            <a:r>
              <a:rPr lang="en-US" sz="2000" b="1" dirty="0"/>
              <a:t>Title II $ </a:t>
            </a:r>
            <a:r>
              <a:rPr lang="en-US" sz="2000" b="1" u="sng" dirty="0"/>
              <a:t>				</a:t>
            </a:r>
            <a:br>
              <a:rPr lang="en-US" sz="2000" b="1" dirty="0"/>
            </a:br>
            <a:r>
              <a:rPr lang="en-US" sz="2000" b="1" dirty="0"/>
              <a:t>Title IV $ </a:t>
            </a:r>
            <a:r>
              <a:rPr lang="en-US" sz="2000" b="1" u="sng" dirty="0"/>
              <a:t>				</a:t>
            </a:r>
            <a:br>
              <a:rPr lang="en-US" sz="1400" b="1" dirty="0"/>
            </a:br>
            <a:endParaRPr lang="en-US" sz="1400" b="1" dirty="0"/>
          </a:p>
        </p:txBody>
      </p:sp>
      <p:sp>
        <p:nvSpPr>
          <p:cNvPr id="7"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BBDBE9C9-3EEE-4537-BD0B-3708AFA9B862}"/>
              </a:ext>
            </a:extLst>
          </p:cNvPr>
          <p:cNvGraphicFramePr>
            <a:graphicFrameLocks noGrp="1"/>
          </p:cNvGraphicFramePr>
          <p:nvPr>
            <p:ph idx="1"/>
            <p:extLst>
              <p:ext uri="{D42A27DB-BD31-4B8C-83A1-F6EECF244321}">
                <p14:modId xmlns:p14="http://schemas.microsoft.com/office/powerpoint/2010/main" val="236700944"/>
              </p:ext>
            </p:extLst>
          </p:nvPr>
        </p:nvGraphicFramePr>
        <p:xfrm>
          <a:off x="1402079" y="2450034"/>
          <a:ext cx="9726299" cy="4032045"/>
        </p:xfrm>
        <a:graphic>
          <a:graphicData uri="http://schemas.openxmlformats.org/drawingml/2006/table">
            <a:tbl>
              <a:tblPr firstRow="1" firstCol="1" bandRow="1">
                <a:solidFill>
                  <a:schemeClr val="bg1">
                    <a:lumMod val="95000"/>
                  </a:schemeClr>
                </a:solidFill>
                <a:tableStyleId>{5C22544A-7EE6-4342-B048-85BDC9FD1C3A}</a:tableStyleId>
              </a:tblPr>
              <a:tblGrid>
                <a:gridCol w="2820737">
                  <a:extLst>
                    <a:ext uri="{9D8B030D-6E8A-4147-A177-3AD203B41FA5}">
                      <a16:colId xmlns:a16="http://schemas.microsoft.com/office/drawing/2014/main" val="1109380103"/>
                    </a:ext>
                  </a:extLst>
                </a:gridCol>
                <a:gridCol w="1088144">
                  <a:extLst>
                    <a:ext uri="{9D8B030D-6E8A-4147-A177-3AD203B41FA5}">
                      <a16:colId xmlns:a16="http://schemas.microsoft.com/office/drawing/2014/main" val="788646926"/>
                    </a:ext>
                  </a:extLst>
                </a:gridCol>
                <a:gridCol w="3173166">
                  <a:extLst>
                    <a:ext uri="{9D8B030D-6E8A-4147-A177-3AD203B41FA5}">
                      <a16:colId xmlns:a16="http://schemas.microsoft.com/office/drawing/2014/main" val="2568462276"/>
                    </a:ext>
                  </a:extLst>
                </a:gridCol>
                <a:gridCol w="1202721">
                  <a:extLst>
                    <a:ext uri="{9D8B030D-6E8A-4147-A177-3AD203B41FA5}">
                      <a16:colId xmlns:a16="http://schemas.microsoft.com/office/drawing/2014/main" val="1284042637"/>
                    </a:ext>
                  </a:extLst>
                </a:gridCol>
                <a:gridCol w="677310">
                  <a:extLst>
                    <a:ext uri="{9D8B030D-6E8A-4147-A177-3AD203B41FA5}">
                      <a16:colId xmlns:a16="http://schemas.microsoft.com/office/drawing/2014/main" val="1622071745"/>
                    </a:ext>
                  </a:extLst>
                </a:gridCol>
                <a:gridCol w="764221">
                  <a:extLst>
                    <a:ext uri="{9D8B030D-6E8A-4147-A177-3AD203B41FA5}">
                      <a16:colId xmlns:a16="http://schemas.microsoft.com/office/drawing/2014/main" val="3520010688"/>
                    </a:ext>
                  </a:extLst>
                </a:gridCol>
              </a:tblGrid>
              <a:tr h="314726">
                <a:tc gridSpan="2">
                  <a:txBody>
                    <a:bodyPr/>
                    <a:lstStyle/>
                    <a:p>
                      <a:pPr algn="ctr">
                        <a:lnSpc>
                          <a:spcPct val="107000"/>
                        </a:lnSpc>
                        <a:spcAft>
                          <a:spcPts val="0"/>
                        </a:spcAft>
                      </a:pPr>
                      <a:r>
                        <a:rPr lang="en-US" sz="1300" b="0" cap="none" spc="0">
                          <a:solidFill>
                            <a:schemeClr val="bg1"/>
                          </a:solidFill>
                          <a:effectLst/>
                        </a:rPr>
                        <a:t>Activity</a:t>
                      </a:r>
                      <a:endParaRPr lang="en-US" sz="1300" b="0" cap="none" spc="0">
                        <a:solidFill>
                          <a:schemeClr val="bg1"/>
                        </a:solidFill>
                        <a:effectLst/>
                        <a:latin typeface="Calibri" panose="020F0502020204030204" pitchFamily="34" charset="0"/>
                        <a:cs typeface="Times New Roman" panose="02020603050405020304" pitchFamily="18" charset="0"/>
                      </a:endParaRPr>
                    </a:p>
                  </a:txBody>
                  <a:tcPr marL="59510" marR="59510" marT="50507" marB="0" anchor="ctr">
                    <a:lnL w="12700" cmpd="sng">
                      <a:noFill/>
                    </a:lnL>
                    <a:lnR w="12700" cmpd="sng">
                      <a:noFill/>
                    </a:lnR>
                    <a:lnT w="19050" cap="flat" cmpd="sng" algn="ctr">
                      <a:noFill/>
                      <a:prstDash val="solid"/>
                    </a:lnT>
                    <a:lnB w="38100" cmpd="sng">
                      <a:noFill/>
                    </a:lnB>
                    <a:solidFill>
                      <a:schemeClr val="accent2"/>
                    </a:solidFill>
                  </a:tcPr>
                </a:tc>
                <a:tc hMerge="1">
                  <a:txBody>
                    <a:bodyPr/>
                    <a:lstStyle/>
                    <a:p>
                      <a:endParaRPr lang="en-US"/>
                    </a:p>
                  </a:txBody>
                  <a:tcPr/>
                </a:tc>
                <a:tc>
                  <a:txBody>
                    <a:bodyPr/>
                    <a:lstStyle/>
                    <a:p>
                      <a:pPr algn="ctr">
                        <a:lnSpc>
                          <a:spcPct val="107000"/>
                        </a:lnSpc>
                        <a:spcAft>
                          <a:spcPts val="0"/>
                        </a:spcAft>
                      </a:pPr>
                      <a:r>
                        <a:rPr lang="en-US" sz="1300" b="0" cap="none" spc="0">
                          <a:solidFill>
                            <a:schemeClr val="bg1"/>
                          </a:solidFill>
                          <a:effectLst/>
                        </a:rPr>
                        <a:t>Description</a:t>
                      </a:r>
                      <a:endParaRPr lang="en-US" sz="1300" b="0" cap="none" spc="0">
                        <a:solidFill>
                          <a:schemeClr val="bg1"/>
                        </a:solidFill>
                        <a:effectLst/>
                        <a:latin typeface="Calibri" panose="020F0502020204030204" pitchFamily="34" charset="0"/>
                        <a:cs typeface="Times New Roman" panose="02020603050405020304" pitchFamily="18" charset="0"/>
                      </a:endParaRPr>
                    </a:p>
                  </a:txBody>
                  <a:tcPr marL="59510" marR="59510" marT="50507" marB="0" anchor="ctr">
                    <a:lnL w="12700" cmpd="sng">
                      <a:noFill/>
                    </a:lnL>
                    <a:lnR w="12700" cmpd="sng">
                      <a:noFill/>
                    </a:lnR>
                    <a:lnT w="19050" cap="flat" cmpd="sng" algn="ctr">
                      <a:noFill/>
                      <a:prstDash val="solid"/>
                    </a:lnT>
                    <a:lnB w="38100" cmpd="sng">
                      <a:noFill/>
                    </a:lnB>
                    <a:solidFill>
                      <a:schemeClr val="accent2"/>
                    </a:solidFill>
                  </a:tcPr>
                </a:tc>
                <a:tc>
                  <a:txBody>
                    <a:bodyPr/>
                    <a:lstStyle/>
                    <a:p>
                      <a:pPr algn="ctr">
                        <a:lnSpc>
                          <a:spcPct val="107000"/>
                        </a:lnSpc>
                        <a:spcAft>
                          <a:spcPts val="0"/>
                        </a:spcAft>
                      </a:pPr>
                      <a:r>
                        <a:rPr lang="en-US" sz="1300" b="0" cap="none" spc="0">
                          <a:solidFill>
                            <a:schemeClr val="bg1"/>
                          </a:solidFill>
                          <a:effectLst/>
                        </a:rPr>
                        <a:t>Amount</a:t>
                      </a:r>
                      <a:endParaRPr lang="en-US" sz="1300" b="0" cap="none" spc="0">
                        <a:solidFill>
                          <a:schemeClr val="bg1"/>
                        </a:solidFill>
                        <a:effectLst/>
                        <a:latin typeface="Calibri" panose="020F0502020204030204" pitchFamily="34" charset="0"/>
                        <a:cs typeface="Times New Roman" panose="02020603050405020304" pitchFamily="18" charset="0"/>
                      </a:endParaRPr>
                    </a:p>
                  </a:txBody>
                  <a:tcPr marL="59510" marR="59510" marT="50507" marB="0" anchor="ctr">
                    <a:lnL w="12700" cmpd="sng">
                      <a:noFill/>
                    </a:lnL>
                    <a:lnR w="12700" cmpd="sng">
                      <a:noFill/>
                    </a:lnR>
                    <a:lnT w="19050" cap="flat" cmpd="sng" algn="ctr">
                      <a:noFill/>
                      <a:prstDash val="solid"/>
                    </a:lnT>
                    <a:lnB w="38100" cmpd="sng">
                      <a:noFill/>
                    </a:lnB>
                    <a:solidFill>
                      <a:schemeClr val="accent2"/>
                    </a:solidFill>
                  </a:tcPr>
                </a:tc>
                <a:tc>
                  <a:txBody>
                    <a:bodyPr/>
                    <a:lstStyle/>
                    <a:p>
                      <a:pPr algn="ctr">
                        <a:lnSpc>
                          <a:spcPct val="107000"/>
                        </a:lnSpc>
                        <a:spcAft>
                          <a:spcPts val="0"/>
                        </a:spcAft>
                      </a:pPr>
                      <a:r>
                        <a:rPr lang="en-US" sz="1300" b="0" cap="none" spc="0">
                          <a:solidFill>
                            <a:schemeClr val="bg1"/>
                          </a:solidFill>
                          <a:effectLst/>
                        </a:rPr>
                        <a:t>TII</a:t>
                      </a:r>
                      <a:endParaRPr lang="en-US" sz="1300" b="0" cap="none" spc="0">
                        <a:solidFill>
                          <a:schemeClr val="bg1"/>
                        </a:solidFill>
                        <a:effectLst/>
                        <a:latin typeface="Calibri" panose="020F0502020204030204" pitchFamily="34" charset="0"/>
                        <a:cs typeface="Times New Roman" panose="02020603050405020304" pitchFamily="18" charset="0"/>
                      </a:endParaRPr>
                    </a:p>
                  </a:txBody>
                  <a:tcPr marL="59510" marR="59510" marT="50507" marB="0" anchor="ctr">
                    <a:lnL w="12700" cmpd="sng">
                      <a:noFill/>
                    </a:lnL>
                    <a:lnR w="12700" cmpd="sng">
                      <a:noFill/>
                    </a:lnR>
                    <a:lnT w="19050" cap="flat" cmpd="sng" algn="ctr">
                      <a:noFill/>
                      <a:prstDash val="solid"/>
                    </a:lnT>
                    <a:lnB w="38100" cmpd="sng">
                      <a:noFill/>
                    </a:lnB>
                    <a:solidFill>
                      <a:schemeClr val="accent2"/>
                    </a:solidFill>
                  </a:tcPr>
                </a:tc>
                <a:tc>
                  <a:txBody>
                    <a:bodyPr/>
                    <a:lstStyle/>
                    <a:p>
                      <a:pPr algn="ctr">
                        <a:lnSpc>
                          <a:spcPct val="107000"/>
                        </a:lnSpc>
                        <a:spcAft>
                          <a:spcPts val="0"/>
                        </a:spcAft>
                      </a:pPr>
                      <a:r>
                        <a:rPr lang="en-US" sz="1300" b="0" cap="none" spc="0">
                          <a:solidFill>
                            <a:schemeClr val="bg1"/>
                          </a:solidFill>
                          <a:effectLst/>
                        </a:rPr>
                        <a:t>TIV</a:t>
                      </a:r>
                      <a:endParaRPr lang="en-US" sz="1300" b="0" cap="none" spc="0">
                        <a:solidFill>
                          <a:schemeClr val="bg1"/>
                        </a:solidFill>
                        <a:effectLst/>
                        <a:latin typeface="Calibri" panose="020F0502020204030204" pitchFamily="34" charset="0"/>
                        <a:cs typeface="Times New Roman" panose="02020603050405020304" pitchFamily="18" charset="0"/>
                      </a:endParaRPr>
                    </a:p>
                  </a:txBody>
                  <a:tcPr marL="59510" marR="59510" marT="50507"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540578793"/>
                  </a:ext>
                </a:extLst>
              </a:tr>
              <a:tr h="541663">
                <a:tc gridSpan="3">
                  <a:txBody>
                    <a:bodyPr/>
                    <a:lstStyle/>
                    <a:p>
                      <a:pPr>
                        <a:lnSpc>
                          <a:spcPct val="107000"/>
                        </a:lnSpc>
                        <a:spcAft>
                          <a:spcPts val="0"/>
                        </a:spcAft>
                      </a:pPr>
                      <a:r>
                        <a:rPr lang="en-US" sz="900" b="1" cap="none" spc="0">
                          <a:solidFill>
                            <a:schemeClr val="tx1"/>
                          </a:solidFill>
                          <a:effectLst/>
                        </a:rPr>
                        <a:t>Travel for Training/Location of Travel</a:t>
                      </a:r>
                    </a:p>
                    <a:p>
                      <a:pPr>
                        <a:lnSpc>
                          <a:spcPct val="107000"/>
                        </a:lnSpc>
                        <a:spcAft>
                          <a:spcPts val="0"/>
                        </a:spcAft>
                      </a:pPr>
                      <a:r>
                        <a:rPr lang="en-US" sz="900" b="1" cap="none" spc="0">
                          <a:solidFill>
                            <a:schemeClr val="tx1"/>
                          </a:solidFill>
                          <a:effectLst/>
                        </a:rPr>
                        <a:t>Include costs for airfare, mileage, hotel, meals, and other expenses related to participation in professional development activities.</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48794148"/>
                  </a:ext>
                </a:extLst>
              </a:tr>
              <a:tr h="417725">
                <a:tc>
                  <a:txBody>
                    <a:bodyPr/>
                    <a:lstStyle/>
                    <a:p>
                      <a:pPr>
                        <a:lnSpc>
                          <a:spcPct val="107000"/>
                        </a:lnSpc>
                        <a:spcAft>
                          <a:spcPts val="0"/>
                        </a:spcAft>
                      </a:pPr>
                      <a:r>
                        <a:rPr lang="en-US" sz="900" b="1" cap="none" spc="0">
                          <a:solidFill>
                            <a:schemeClr val="tx1"/>
                          </a:solidFill>
                          <a:effectLst/>
                        </a:rPr>
                        <a:t> </a:t>
                      </a:r>
                    </a:p>
                    <a:p>
                      <a:pPr>
                        <a:lnSpc>
                          <a:spcPct val="107000"/>
                        </a:lnSpc>
                        <a:spcAft>
                          <a:spcPts val="0"/>
                        </a:spcAft>
                      </a:pPr>
                      <a:r>
                        <a:rPr lang="en-US" sz="900" b="1" cap="none" spc="0">
                          <a:solidFill>
                            <a:schemeClr val="tx1"/>
                          </a:solidFill>
                          <a:effectLst/>
                        </a:rPr>
                        <a:t> </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gridSpan="2">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426639880"/>
                  </a:ext>
                </a:extLst>
              </a:tr>
              <a:tr h="251581">
                <a:tc>
                  <a:txBody>
                    <a:bodyPr/>
                    <a:lstStyle/>
                    <a:p>
                      <a:pPr>
                        <a:lnSpc>
                          <a:spcPct val="107000"/>
                        </a:lnSpc>
                        <a:spcAft>
                          <a:spcPts val="0"/>
                        </a:spcAft>
                      </a:pPr>
                      <a:r>
                        <a:rPr lang="en-US" sz="900" b="1" cap="none" spc="0">
                          <a:solidFill>
                            <a:schemeClr val="tx1"/>
                          </a:solidFill>
                          <a:effectLst/>
                        </a:rPr>
                        <a:t> </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gridSpan="2">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89138299"/>
                  </a:ext>
                </a:extLst>
              </a:tr>
              <a:tr h="417725">
                <a:tc>
                  <a:txBody>
                    <a:bodyPr/>
                    <a:lstStyle/>
                    <a:p>
                      <a:pPr>
                        <a:lnSpc>
                          <a:spcPct val="107000"/>
                        </a:lnSpc>
                        <a:spcAft>
                          <a:spcPts val="0"/>
                        </a:spcAft>
                      </a:pPr>
                      <a:r>
                        <a:rPr lang="en-US" sz="900" b="1" cap="none" spc="0">
                          <a:solidFill>
                            <a:schemeClr val="tx1"/>
                          </a:solidFill>
                          <a:effectLst/>
                        </a:rPr>
                        <a:t> </a:t>
                      </a:r>
                    </a:p>
                    <a:p>
                      <a:pPr>
                        <a:lnSpc>
                          <a:spcPct val="107000"/>
                        </a:lnSpc>
                        <a:spcAft>
                          <a:spcPts val="0"/>
                        </a:spcAft>
                      </a:pPr>
                      <a:r>
                        <a:rPr lang="en-US" sz="900" b="1" cap="none" spc="0">
                          <a:solidFill>
                            <a:schemeClr val="tx1"/>
                          </a:solidFill>
                          <a:effectLst/>
                        </a:rPr>
                        <a:t> </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gridSpan="2">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006577292"/>
                  </a:ext>
                </a:extLst>
              </a:tr>
              <a:tr h="417725">
                <a:tc gridSpan="3">
                  <a:txBody>
                    <a:bodyPr/>
                    <a:lstStyle/>
                    <a:p>
                      <a:pPr>
                        <a:lnSpc>
                          <a:spcPct val="107000"/>
                        </a:lnSpc>
                        <a:spcAft>
                          <a:spcPts val="0"/>
                        </a:spcAft>
                      </a:pPr>
                      <a:r>
                        <a:rPr lang="en-US" sz="900" b="1" cap="none" spc="0">
                          <a:solidFill>
                            <a:schemeClr val="tx1"/>
                          </a:solidFill>
                          <a:effectLst/>
                        </a:rPr>
                        <a:t>Registration</a:t>
                      </a:r>
                    </a:p>
                    <a:p>
                      <a:pPr>
                        <a:lnSpc>
                          <a:spcPct val="107000"/>
                        </a:lnSpc>
                        <a:spcAft>
                          <a:spcPts val="0"/>
                        </a:spcAft>
                      </a:pPr>
                      <a:r>
                        <a:rPr lang="en-US" sz="900" b="1" cap="none" spc="0">
                          <a:solidFill>
                            <a:schemeClr val="tx1"/>
                          </a:solidFill>
                          <a:effectLst/>
                        </a:rPr>
                        <a:t>Include costs for tuition and training registrations including the district’s PLN.</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818067642"/>
                  </a:ext>
                </a:extLst>
              </a:tr>
              <a:tr h="417725">
                <a:tc>
                  <a:txBody>
                    <a:bodyPr/>
                    <a:lstStyle/>
                    <a:p>
                      <a:pPr>
                        <a:lnSpc>
                          <a:spcPct val="107000"/>
                        </a:lnSpc>
                        <a:spcAft>
                          <a:spcPts val="0"/>
                        </a:spcAft>
                      </a:pPr>
                      <a:r>
                        <a:rPr lang="en-US" sz="900" b="1" cap="none" spc="0">
                          <a:solidFill>
                            <a:schemeClr val="tx1"/>
                          </a:solidFill>
                          <a:effectLst/>
                        </a:rPr>
                        <a:t> </a:t>
                      </a:r>
                    </a:p>
                    <a:p>
                      <a:pPr>
                        <a:lnSpc>
                          <a:spcPct val="107000"/>
                        </a:lnSpc>
                        <a:spcAft>
                          <a:spcPts val="0"/>
                        </a:spcAft>
                      </a:pPr>
                      <a:r>
                        <a:rPr lang="en-US" sz="900" b="1" cap="none" spc="0">
                          <a:solidFill>
                            <a:schemeClr val="tx1"/>
                          </a:solidFill>
                          <a:effectLst/>
                        </a:rPr>
                        <a:t> </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gridSpan="2">
                  <a:txBody>
                    <a:bodyPr/>
                    <a:lstStyle/>
                    <a:p>
                      <a:pPr>
                        <a:lnSpc>
                          <a:spcPct val="107000"/>
                        </a:lnSpc>
                        <a:spcAft>
                          <a:spcPts val="0"/>
                        </a:spcAft>
                      </a:pPr>
                      <a:r>
                        <a:rPr lang="en-US" sz="900" cap="none" spc="0" dirty="0">
                          <a:solidFill>
                            <a:schemeClr val="tx1"/>
                          </a:solidFill>
                          <a:effectLst/>
                        </a:rPr>
                        <a:t> </a:t>
                      </a:r>
                      <a:endParaRPr lang="en-US" sz="900" cap="none" spc="0" dirty="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843287966"/>
                  </a:ext>
                </a:extLst>
              </a:tr>
              <a:tr h="251581">
                <a:tc>
                  <a:txBody>
                    <a:bodyPr/>
                    <a:lstStyle/>
                    <a:p>
                      <a:pPr>
                        <a:lnSpc>
                          <a:spcPct val="107000"/>
                        </a:lnSpc>
                        <a:spcAft>
                          <a:spcPts val="0"/>
                        </a:spcAft>
                      </a:pPr>
                      <a:r>
                        <a:rPr lang="en-US" sz="900" b="1" cap="none" spc="0">
                          <a:solidFill>
                            <a:schemeClr val="tx1"/>
                          </a:solidFill>
                          <a:effectLst/>
                        </a:rPr>
                        <a:t> </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gridSpan="2">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824703158"/>
                  </a:ext>
                </a:extLst>
              </a:tr>
              <a:tr h="417725">
                <a:tc>
                  <a:txBody>
                    <a:bodyPr/>
                    <a:lstStyle/>
                    <a:p>
                      <a:pPr>
                        <a:lnSpc>
                          <a:spcPct val="107000"/>
                        </a:lnSpc>
                        <a:spcAft>
                          <a:spcPts val="0"/>
                        </a:spcAft>
                      </a:pPr>
                      <a:r>
                        <a:rPr lang="en-US" sz="900" b="1" cap="none" spc="0">
                          <a:solidFill>
                            <a:schemeClr val="tx1"/>
                          </a:solidFill>
                          <a:effectLst/>
                        </a:rPr>
                        <a:t> </a:t>
                      </a:r>
                    </a:p>
                    <a:p>
                      <a:pPr>
                        <a:lnSpc>
                          <a:spcPct val="107000"/>
                        </a:lnSpc>
                        <a:spcAft>
                          <a:spcPts val="0"/>
                        </a:spcAft>
                      </a:pPr>
                      <a:r>
                        <a:rPr lang="en-US" sz="900" b="1" cap="none" spc="0">
                          <a:solidFill>
                            <a:schemeClr val="tx1"/>
                          </a:solidFill>
                          <a:effectLst/>
                        </a:rPr>
                        <a:t> </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gridSpan="2">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543265445"/>
                  </a:ext>
                </a:extLst>
              </a:tr>
              <a:tr h="583869">
                <a:tc gridSpan="3">
                  <a:txBody>
                    <a:bodyPr/>
                    <a:lstStyle/>
                    <a:p>
                      <a:pPr>
                        <a:lnSpc>
                          <a:spcPct val="107000"/>
                        </a:lnSpc>
                        <a:spcAft>
                          <a:spcPts val="0"/>
                        </a:spcAft>
                      </a:pPr>
                      <a:r>
                        <a:rPr lang="en-US" sz="900" b="1" cap="none" spc="0">
                          <a:solidFill>
                            <a:schemeClr val="tx1"/>
                          </a:solidFill>
                          <a:effectLst/>
                        </a:rPr>
                        <a:t>Professional and Technical Services</a:t>
                      </a:r>
                    </a:p>
                    <a:p>
                      <a:pPr>
                        <a:lnSpc>
                          <a:spcPct val="107000"/>
                        </a:lnSpc>
                        <a:spcAft>
                          <a:spcPts val="0"/>
                        </a:spcAft>
                      </a:pPr>
                      <a:r>
                        <a:rPr lang="en-US" sz="900" b="1" cap="none" spc="0">
                          <a:solidFill>
                            <a:schemeClr val="tx1"/>
                          </a:solidFill>
                          <a:effectLst/>
                        </a:rPr>
                        <a:t>Include cost for contracts with vendors for educational/professional development services (maximum per day allowance of $3000).  Provide contracts.</a:t>
                      </a:r>
                      <a:endParaRPr lang="en-US" sz="900" b="1"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a:solidFill>
                            <a:schemeClr val="tx1"/>
                          </a:solidFill>
                          <a:effectLst/>
                        </a:rPr>
                        <a:t> </a:t>
                      </a:r>
                      <a:endParaRPr lang="en-US" sz="900" cap="none" spc="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0"/>
                        </a:spcAft>
                      </a:pPr>
                      <a:r>
                        <a:rPr lang="en-US" sz="900" cap="none" spc="0" dirty="0">
                          <a:solidFill>
                            <a:schemeClr val="tx1"/>
                          </a:solidFill>
                          <a:effectLst/>
                        </a:rPr>
                        <a:t> </a:t>
                      </a:r>
                      <a:endParaRPr lang="en-US" sz="900" cap="none" spc="0" dirty="0">
                        <a:solidFill>
                          <a:schemeClr val="tx1"/>
                        </a:solidFill>
                        <a:effectLst/>
                        <a:latin typeface="Calibri" panose="020F0502020204030204" pitchFamily="34" charset="0"/>
                        <a:cs typeface="Times New Roman" panose="02020603050405020304" pitchFamily="18" charset="0"/>
                      </a:endParaRPr>
                    </a:p>
                  </a:txBody>
                  <a:tcPr marL="59510" marR="59510" marT="5050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35771679"/>
                  </a:ext>
                </a:extLst>
              </a:tr>
            </a:tbl>
          </a:graphicData>
        </a:graphic>
      </p:graphicFrame>
    </p:spTree>
    <p:extLst>
      <p:ext uri="{BB962C8B-B14F-4D97-AF65-F5344CB8AC3E}">
        <p14:creationId xmlns:p14="http://schemas.microsoft.com/office/powerpoint/2010/main" val="15784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640" y="0"/>
            <a:ext cx="9566468" cy="1325563"/>
          </a:xfrm>
        </p:spPr>
        <p:txBody>
          <a:bodyPr>
            <a:normAutofit/>
          </a:bodyPr>
          <a:lstStyle/>
          <a:p>
            <a:pPr algn="ctr"/>
            <a:r>
              <a:rPr lang="en-US" sz="4000" b="1" dirty="0"/>
              <a:t>The Participation Plan</a:t>
            </a:r>
          </a:p>
        </p:txBody>
      </p:sp>
      <p:graphicFrame>
        <p:nvGraphicFramePr>
          <p:cNvPr id="5" name="Content Placeholder 2">
            <a:extLst>
              <a:ext uri="{FF2B5EF4-FFF2-40B4-BE49-F238E27FC236}">
                <a16:creationId xmlns:a16="http://schemas.microsoft.com/office/drawing/2014/main" id="{9D8CFB70-9E72-4B28-9F64-A03D4CBD10B6}"/>
              </a:ext>
            </a:extLst>
          </p:cNvPr>
          <p:cNvGraphicFramePr>
            <a:graphicFrameLocks noGrp="1"/>
          </p:cNvGraphicFramePr>
          <p:nvPr>
            <p:ph idx="1"/>
            <p:extLst>
              <p:ext uri="{D42A27DB-BD31-4B8C-83A1-F6EECF244321}">
                <p14:modId xmlns:p14="http://schemas.microsoft.com/office/powerpoint/2010/main" val="162743702"/>
              </p:ext>
            </p:extLst>
          </p:nvPr>
        </p:nvGraphicFramePr>
        <p:xfrm>
          <a:off x="1541722" y="1793727"/>
          <a:ext cx="9250326" cy="4787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361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E4BB-F5D7-4989-B7F8-36CF93202AEE}"/>
              </a:ext>
            </a:extLst>
          </p:cNvPr>
          <p:cNvSpPr>
            <a:spLocks noGrp="1"/>
          </p:cNvSpPr>
          <p:nvPr>
            <p:ph type="title"/>
          </p:nvPr>
        </p:nvSpPr>
        <p:spPr>
          <a:xfrm>
            <a:off x="814186" y="478465"/>
            <a:ext cx="7878725" cy="878884"/>
          </a:xfrm>
        </p:spPr>
        <p:txBody>
          <a:bodyPr>
            <a:normAutofit fontScale="90000"/>
          </a:bodyPr>
          <a:lstStyle/>
          <a:p>
            <a:r>
              <a:rPr lang="en-US" b="1"/>
              <a:t>Title II &amp; Title IV </a:t>
            </a:r>
            <a:br>
              <a:rPr lang="en-US" b="1"/>
            </a:br>
            <a:r>
              <a:rPr lang="en-US" b="1"/>
              <a:t>Travel Guidelines</a:t>
            </a:r>
          </a:p>
        </p:txBody>
      </p:sp>
      <p:graphicFrame>
        <p:nvGraphicFramePr>
          <p:cNvPr id="23" name="Content Placeholder 2">
            <a:extLst>
              <a:ext uri="{FF2B5EF4-FFF2-40B4-BE49-F238E27FC236}">
                <a16:creationId xmlns:a16="http://schemas.microsoft.com/office/drawing/2014/main" id="{9EA39DDE-6535-4184-882E-941F061C41B0}"/>
              </a:ext>
            </a:extLst>
          </p:cNvPr>
          <p:cNvGraphicFramePr>
            <a:graphicFrameLocks noGrp="1"/>
          </p:cNvGraphicFramePr>
          <p:nvPr>
            <p:ph idx="1"/>
            <p:extLst>
              <p:ext uri="{D42A27DB-BD31-4B8C-83A1-F6EECF244321}">
                <p14:modId xmlns:p14="http://schemas.microsoft.com/office/powerpoint/2010/main" val="1676758324"/>
              </p:ext>
            </p:extLst>
          </p:nvPr>
        </p:nvGraphicFramePr>
        <p:xfrm>
          <a:off x="1785325" y="1974481"/>
          <a:ext cx="9271590" cy="4405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diagram&#10;&#10;Description automatically generated">
            <a:extLst>
              <a:ext uri="{FF2B5EF4-FFF2-40B4-BE49-F238E27FC236}">
                <a16:creationId xmlns:a16="http://schemas.microsoft.com/office/drawing/2014/main" id="{C0878027-2877-41A0-8343-16751A7D0F6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571496" y="91440"/>
            <a:ext cx="4177725" cy="1974481"/>
          </a:xfrm>
          <a:prstGeom prst="rect">
            <a:avLst/>
          </a:prstGeom>
        </p:spPr>
      </p:pic>
    </p:spTree>
    <p:extLst>
      <p:ext uri="{BB962C8B-B14F-4D97-AF65-F5344CB8AC3E}">
        <p14:creationId xmlns:p14="http://schemas.microsoft.com/office/powerpoint/2010/main" val="19747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E4BB-F5D7-4989-B7F8-36CF93202AEE}"/>
              </a:ext>
            </a:extLst>
          </p:cNvPr>
          <p:cNvSpPr>
            <a:spLocks noGrp="1"/>
          </p:cNvSpPr>
          <p:nvPr>
            <p:ph type="title"/>
          </p:nvPr>
        </p:nvSpPr>
        <p:spPr>
          <a:xfrm>
            <a:off x="1081548" y="0"/>
            <a:ext cx="9144000" cy="1791930"/>
          </a:xfrm>
        </p:spPr>
        <p:txBody>
          <a:bodyPr vert="horz" lIns="91440" tIns="45720" rIns="91440" bIns="45720" rtlCol="0" anchor="b">
            <a:normAutofit/>
          </a:bodyPr>
          <a:lstStyle/>
          <a:p>
            <a:r>
              <a:rPr lang="en-US" b="1" kern="1200" dirty="0">
                <a:latin typeface="+mj-lt"/>
                <a:ea typeface="+mj-ea"/>
                <a:cs typeface="+mj-cs"/>
              </a:rPr>
              <a:t>Title II and Title IV Travel Guidelines</a:t>
            </a:r>
          </a:p>
        </p:txBody>
      </p:sp>
      <p:pic>
        <p:nvPicPr>
          <p:cNvPr id="13" name="Picture 12" descr="A picture containing diagram&#10;&#10;Description automatically generated">
            <a:extLst>
              <a:ext uri="{FF2B5EF4-FFF2-40B4-BE49-F238E27FC236}">
                <a16:creationId xmlns:a16="http://schemas.microsoft.com/office/drawing/2014/main" id="{219C907F-6559-4311-8590-1A8F66DB7F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749127">
            <a:off x="501446" y="2048060"/>
            <a:ext cx="4389120" cy="3017520"/>
          </a:xfrm>
          <a:prstGeom prst="rect">
            <a:avLst/>
          </a:prstGeom>
          <a:noFill/>
        </p:spPr>
      </p:pic>
      <p:sp>
        <p:nvSpPr>
          <p:cNvPr id="4" name="Rectangle 3">
            <a:extLst>
              <a:ext uri="{FF2B5EF4-FFF2-40B4-BE49-F238E27FC236}">
                <a16:creationId xmlns:a16="http://schemas.microsoft.com/office/drawing/2014/main" id="{03545E1F-401C-41FC-A154-017F50FF1D13}"/>
              </a:ext>
            </a:extLst>
          </p:cNvPr>
          <p:cNvSpPr/>
          <p:nvPr/>
        </p:nvSpPr>
        <p:spPr>
          <a:xfrm>
            <a:off x="4955459" y="1791930"/>
            <a:ext cx="6400800" cy="5385618"/>
          </a:xfrm>
          <a:prstGeom prst="rect">
            <a:avLst/>
          </a:prstGeom>
        </p:spPr>
        <p:txBody>
          <a:bodyPr vert="horz" lIns="91440" tIns="45720" rIns="91440" bIns="45720" rtlCol="0">
            <a:noAutofit/>
          </a:bodyPr>
          <a:lstStyle/>
          <a:p>
            <a:pPr>
              <a:lnSpc>
                <a:spcPct val="90000"/>
              </a:lnSpc>
              <a:spcAft>
                <a:spcPts val="600"/>
              </a:spcAft>
              <a:buSzPct val="90000"/>
            </a:pPr>
            <a:r>
              <a:rPr lang="en-US" sz="2800" b="1"/>
              <a:t>Out-of-State Travel -- Limited</a:t>
            </a:r>
          </a:p>
          <a:p>
            <a:pPr indent="-228600">
              <a:lnSpc>
                <a:spcPct val="90000"/>
              </a:lnSpc>
              <a:spcAft>
                <a:spcPts val="600"/>
              </a:spcAft>
              <a:buSzPct val="90000"/>
              <a:buFont typeface="Arial" panose="020B0604020202020204" pitchFamily="34" charset="0"/>
              <a:buChar char="•"/>
            </a:pPr>
            <a:endParaRPr lang="en-US" b="1"/>
          </a:p>
          <a:p>
            <a:pPr indent="-228600">
              <a:lnSpc>
                <a:spcPct val="90000"/>
              </a:lnSpc>
              <a:spcAft>
                <a:spcPts val="600"/>
              </a:spcAft>
              <a:buSzPct val="90000"/>
              <a:buFont typeface="Arial" panose="020B0604020202020204" pitchFamily="34" charset="0"/>
              <a:buChar char="•"/>
            </a:pPr>
            <a:r>
              <a:rPr lang="en-US" b="1"/>
              <a:t>Out-of-state travel may be allowable if the services requested are reasonable, necessary and meet the intent and purpose of the grant program. </a:t>
            </a:r>
            <a:r>
              <a:rPr lang="en-US" b="1" u="sng">
                <a:solidFill>
                  <a:srgbClr val="7030A0"/>
                </a:solidFill>
              </a:rPr>
              <a:t>No later than 30 days prior </a:t>
            </a:r>
            <a:r>
              <a:rPr lang="en-US" b="1"/>
              <a:t>to the travel, a justification must be provided to the program office for preapproval. </a:t>
            </a:r>
          </a:p>
          <a:p>
            <a:pPr indent="-228600">
              <a:lnSpc>
                <a:spcPct val="90000"/>
              </a:lnSpc>
              <a:spcAft>
                <a:spcPts val="600"/>
              </a:spcAft>
              <a:buSzPct val="90000"/>
              <a:buFont typeface="Arial" panose="020B0604020202020204" pitchFamily="34" charset="0"/>
              <a:buChar char="•"/>
            </a:pPr>
            <a:r>
              <a:rPr lang="en-US" b="1"/>
              <a:t>Complete DOE request form.</a:t>
            </a:r>
          </a:p>
          <a:p>
            <a:pPr indent="-228600">
              <a:lnSpc>
                <a:spcPct val="90000"/>
              </a:lnSpc>
              <a:spcAft>
                <a:spcPts val="600"/>
              </a:spcAft>
              <a:buSzPct val="90000"/>
              <a:buFont typeface="Arial" panose="020B0604020202020204" pitchFamily="34" charset="0"/>
              <a:buChar char="•"/>
            </a:pPr>
            <a:r>
              <a:rPr lang="en-US" b="1"/>
              <a:t>The justification must include the purpose for the travel, why it cannot be provided within the state of Florida, the projected number of attendees and a cost breakdown (registration fees, hotel, per diem, car rental/airline ticket, etc.) of the travel. The number of attendees requested shall also be reasonable. </a:t>
            </a:r>
          </a:p>
        </p:txBody>
      </p:sp>
    </p:spTree>
    <p:extLst>
      <p:ext uri="{BB962C8B-B14F-4D97-AF65-F5344CB8AC3E}">
        <p14:creationId xmlns:p14="http://schemas.microsoft.com/office/powerpoint/2010/main" val="2842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CE51F74-459D-4B25-BA14-6A7B4614DC49}"/>
              </a:ext>
            </a:extLst>
          </p:cNvPr>
          <p:cNvSpPr>
            <a:spLocks noGrp="1"/>
          </p:cNvSpPr>
          <p:nvPr>
            <p:ph type="title"/>
          </p:nvPr>
        </p:nvSpPr>
        <p:spPr>
          <a:xfrm>
            <a:off x="1069848" y="484632"/>
            <a:ext cx="10058400" cy="1609344"/>
          </a:xfrm>
        </p:spPr>
        <p:txBody>
          <a:bodyPr>
            <a:normAutofit/>
          </a:bodyPr>
          <a:lstStyle/>
          <a:p>
            <a:r>
              <a:rPr lang="en-US" b="1"/>
              <a:t>Purchase Orders</a:t>
            </a:r>
          </a:p>
        </p:txBody>
      </p:sp>
      <p:pic>
        <p:nvPicPr>
          <p:cNvPr id="5" name="Picture 4">
            <a:extLst>
              <a:ext uri="{FF2B5EF4-FFF2-40B4-BE49-F238E27FC236}">
                <a16:creationId xmlns:a16="http://schemas.microsoft.com/office/drawing/2014/main" id="{52162FF5-0892-4FD4-A7CE-56374EBE2F2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740" r="8326" b="3"/>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851044BF-4A4B-41D5-B88E-E1EE213E361C}"/>
              </a:ext>
            </a:extLst>
          </p:cNvPr>
          <p:cNvSpPr>
            <a:spLocks noGrp="1"/>
          </p:cNvSpPr>
          <p:nvPr>
            <p:ph idx="1"/>
          </p:nvPr>
        </p:nvSpPr>
        <p:spPr>
          <a:xfrm>
            <a:off x="6496216" y="2320412"/>
            <a:ext cx="4632031" cy="3935636"/>
          </a:xfrm>
        </p:spPr>
        <p:txBody>
          <a:bodyPr anchor="ctr">
            <a:normAutofit lnSpcReduction="10000"/>
          </a:bodyPr>
          <a:lstStyle/>
          <a:p>
            <a:pPr marL="45720" indent="0">
              <a:buNone/>
            </a:pPr>
            <a:r>
              <a:rPr lang="en-US" b="1" dirty="0"/>
              <a:t>Purchase requests must be coordinated through Lawren Giroux-Benjamin, who provides required purchase requisition forms for each participating private school and facilitates entering purchase requisitions through the school district’s online finance system (TERMS). For PO requests, Lawren may be reached by email at: </a:t>
            </a:r>
            <a:r>
              <a:rPr lang="en-US" sz="2400" b="1" u="sng" dirty="0">
                <a:hlinkClick r:id="rId6"/>
              </a:rPr>
              <a:t>participationplan5100@pcsb.org</a:t>
            </a:r>
            <a:endParaRPr lang="en-US" sz="2400" b="1" dirty="0"/>
          </a:p>
          <a:p>
            <a:pPr marL="45720" indent="0">
              <a:buNone/>
            </a:pPr>
            <a:r>
              <a:rPr lang="en-US" b="1" dirty="0"/>
              <a:t>or by calling 727-588-6226. </a:t>
            </a:r>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62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AD11B-0223-1A9B-CDA8-41F1557AEC93}"/>
              </a:ext>
            </a:extLst>
          </p:cNvPr>
          <p:cNvSpPr>
            <a:spLocks noGrp="1"/>
          </p:cNvSpPr>
          <p:nvPr>
            <p:ph type="title" idx="4294967295"/>
          </p:nvPr>
        </p:nvSpPr>
        <p:spPr>
          <a:xfrm>
            <a:off x="2116182" y="498390"/>
            <a:ext cx="7831183" cy="1325563"/>
          </a:xfrm>
        </p:spPr>
        <p:txBody>
          <a:bodyPr>
            <a:normAutofit fontScale="90000"/>
          </a:bodyPr>
          <a:lstStyle/>
          <a:p>
            <a:pPr algn="ctr"/>
            <a:r>
              <a:rPr lang="en-US" sz="5400" dirty="0"/>
              <a:t>Title I, Part A: Academic Achievement of Disadvantaged Youth </a:t>
            </a:r>
          </a:p>
        </p:txBody>
      </p:sp>
      <p:pic>
        <p:nvPicPr>
          <p:cNvPr id="13" name="Picture 12">
            <a:extLst>
              <a:ext uri="{FF2B5EF4-FFF2-40B4-BE49-F238E27FC236}">
                <a16:creationId xmlns:a16="http://schemas.microsoft.com/office/drawing/2014/main" id="{255805E8-8CE4-D88C-A52C-498A8387A353}"/>
              </a:ext>
            </a:extLst>
          </p:cNvPr>
          <p:cNvPicPr>
            <a:picLocks noChangeAspect="1"/>
          </p:cNvPicPr>
          <p:nvPr/>
        </p:nvPicPr>
        <p:blipFill>
          <a:blip r:embed="rId3"/>
          <a:stretch>
            <a:fillRect/>
          </a:stretch>
        </p:blipFill>
        <p:spPr>
          <a:xfrm>
            <a:off x="3740675" y="2462890"/>
            <a:ext cx="4582195" cy="2571158"/>
          </a:xfrm>
          <a:prstGeom prst="rect">
            <a:avLst/>
          </a:prstGeom>
        </p:spPr>
      </p:pic>
      <p:sp>
        <p:nvSpPr>
          <p:cNvPr id="17" name="TextBox 16">
            <a:extLst>
              <a:ext uri="{FF2B5EF4-FFF2-40B4-BE49-F238E27FC236}">
                <a16:creationId xmlns:a16="http://schemas.microsoft.com/office/drawing/2014/main" id="{1A9122EC-3E60-0BDF-0B3D-DAB4A71BC071}"/>
              </a:ext>
            </a:extLst>
          </p:cNvPr>
          <p:cNvSpPr txBox="1"/>
          <p:nvPr/>
        </p:nvSpPr>
        <p:spPr>
          <a:xfrm>
            <a:off x="2116182" y="5348795"/>
            <a:ext cx="8033657" cy="1015663"/>
          </a:xfrm>
          <a:prstGeom prst="rect">
            <a:avLst/>
          </a:prstGeom>
          <a:noFill/>
        </p:spPr>
        <p:txBody>
          <a:bodyPr wrap="square">
            <a:spAutoFit/>
          </a:bodyPr>
          <a:lstStyle/>
          <a:p>
            <a:pPr algn="l"/>
            <a:r>
              <a:rPr lang="en-US" sz="2000" dirty="0"/>
              <a:t>Funding Purpose:  To ensure that all students, particularly those who are low-achieving, have a fair, equal, and significant opportunity to obtain a high-quality education</a:t>
            </a:r>
          </a:p>
        </p:txBody>
      </p:sp>
    </p:spTree>
    <p:extLst>
      <p:ext uri="{BB962C8B-B14F-4D97-AF65-F5344CB8AC3E}">
        <p14:creationId xmlns:p14="http://schemas.microsoft.com/office/powerpoint/2010/main" val="56729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CE51F74-459D-4B25-BA14-6A7B4614DC49}"/>
              </a:ext>
            </a:extLst>
          </p:cNvPr>
          <p:cNvSpPr>
            <a:spLocks noGrp="1"/>
          </p:cNvSpPr>
          <p:nvPr>
            <p:ph type="title"/>
          </p:nvPr>
        </p:nvSpPr>
        <p:spPr>
          <a:xfrm>
            <a:off x="1069848" y="484632"/>
            <a:ext cx="10058400" cy="1609344"/>
          </a:xfrm>
        </p:spPr>
        <p:txBody>
          <a:bodyPr>
            <a:normAutofit/>
          </a:bodyPr>
          <a:lstStyle/>
          <a:p>
            <a:r>
              <a:rPr lang="en-US" b="1" dirty="0"/>
              <a:t>Conferences and training</a:t>
            </a:r>
          </a:p>
        </p:txBody>
      </p:sp>
      <p:pic>
        <p:nvPicPr>
          <p:cNvPr id="6" name="Picture 5" descr="Calendar&#10;&#10;Description automatically generated">
            <a:extLst>
              <a:ext uri="{FF2B5EF4-FFF2-40B4-BE49-F238E27FC236}">
                <a16:creationId xmlns:a16="http://schemas.microsoft.com/office/drawing/2014/main" id="{4BF80410-2EF0-4941-B07F-19B79E98AFB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11" r="12055" b="3"/>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851044BF-4A4B-41D5-B88E-E1EE213E361C}"/>
              </a:ext>
            </a:extLst>
          </p:cNvPr>
          <p:cNvSpPr>
            <a:spLocks noGrp="1"/>
          </p:cNvSpPr>
          <p:nvPr>
            <p:ph idx="1"/>
          </p:nvPr>
        </p:nvSpPr>
        <p:spPr>
          <a:xfrm>
            <a:off x="6496216" y="2320412"/>
            <a:ext cx="4632031" cy="3851787"/>
          </a:xfrm>
        </p:spPr>
        <p:txBody>
          <a:bodyPr anchor="ctr">
            <a:normAutofit/>
          </a:bodyPr>
          <a:lstStyle/>
          <a:p>
            <a:pPr marL="45720" indent="0">
              <a:buNone/>
            </a:pPr>
            <a:r>
              <a:rPr lang="en-US" b="1" dirty="0"/>
              <a:t>Payment for conference expenses and training courses occurs after completion of the activity.  For training courses, verification of course completion is required for payment authorization.  Send reimbursement requests to Lawren at: </a:t>
            </a:r>
          </a:p>
          <a:p>
            <a:pPr marL="45720" indent="0">
              <a:buNone/>
            </a:pPr>
            <a:r>
              <a:rPr lang="en-US" sz="2400" b="1" u="sng" dirty="0">
                <a:hlinkClick r:id="rId6"/>
              </a:rPr>
              <a:t>participationplan5100@pcsb.org</a:t>
            </a:r>
            <a:endParaRPr lang="en-US" sz="2400" b="1" dirty="0"/>
          </a:p>
        </p:txBody>
      </p:sp>
      <p:sp>
        <p:nvSpPr>
          <p:cNvPr id="33" name="Oval 3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3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613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E4BB-F5D7-4989-B7F8-36CF93202AEE}"/>
              </a:ext>
            </a:extLst>
          </p:cNvPr>
          <p:cNvSpPr>
            <a:spLocks noGrp="1"/>
          </p:cNvSpPr>
          <p:nvPr>
            <p:ph type="title"/>
          </p:nvPr>
        </p:nvSpPr>
        <p:spPr>
          <a:xfrm>
            <a:off x="2261419" y="266803"/>
            <a:ext cx="7836310" cy="1325563"/>
          </a:xfrm>
        </p:spPr>
        <p:txBody>
          <a:bodyPr>
            <a:noAutofit/>
          </a:bodyPr>
          <a:lstStyle/>
          <a:p>
            <a:pPr algn="ctr"/>
            <a:r>
              <a:rPr lang="en-US" sz="3600" b="1"/>
              <a:t>Title II &amp; IV Guidelines:</a:t>
            </a:r>
            <a:br>
              <a:rPr lang="en-US" sz="3600" b="1"/>
            </a:br>
            <a:r>
              <a:rPr lang="en-US" sz="3600" b="1"/>
              <a:t>Contracted Services</a:t>
            </a:r>
          </a:p>
        </p:txBody>
      </p:sp>
      <p:graphicFrame>
        <p:nvGraphicFramePr>
          <p:cNvPr id="23" name="Content Placeholder 2">
            <a:extLst>
              <a:ext uri="{FF2B5EF4-FFF2-40B4-BE49-F238E27FC236}">
                <a16:creationId xmlns:a16="http://schemas.microsoft.com/office/drawing/2014/main" id="{050E09AD-C9C3-4B50-8CC1-DD7E820A6151}"/>
              </a:ext>
            </a:extLst>
          </p:cNvPr>
          <p:cNvGraphicFramePr>
            <a:graphicFrameLocks noGrp="1"/>
          </p:cNvGraphicFramePr>
          <p:nvPr>
            <p:ph idx="1"/>
            <p:extLst>
              <p:ext uri="{D42A27DB-BD31-4B8C-83A1-F6EECF244321}">
                <p14:modId xmlns:p14="http://schemas.microsoft.com/office/powerpoint/2010/main" val="3095000718"/>
              </p:ext>
            </p:extLst>
          </p:nvPr>
        </p:nvGraphicFramePr>
        <p:xfrm>
          <a:off x="1573161" y="1691148"/>
          <a:ext cx="9369159" cy="480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605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E4BB-F5D7-4989-B7F8-36CF93202AEE}"/>
              </a:ext>
            </a:extLst>
          </p:cNvPr>
          <p:cNvSpPr>
            <a:spLocks noGrp="1"/>
          </p:cNvSpPr>
          <p:nvPr>
            <p:ph type="title"/>
          </p:nvPr>
        </p:nvSpPr>
        <p:spPr>
          <a:xfrm>
            <a:off x="640080" y="-77753"/>
            <a:ext cx="5790217" cy="1956841"/>
          </a:xfrm>
        </p:spPr>
        <p:txBody>
          <a:bodyPr anchor="b">
            <a:normAutofit/>
          </a:bodyPr>
          <a:lstStyle/>
          <a:p>
            <a:r>
              <a:rPr lang="en-US" sz="4200" b="1"/>
              <a:t>Title IV Guidelines:</a:t>
            </a:r>
            <a:br>
              <a:rPr lang="en-US" sz="4200" b="1"/>
            </a:br>
            <a:r>
              <a:rPr lang="en-US" sz="4200" b="1"/>
              <a:t>Technology Cap</a:t>
            </a:r>
          </a:p>
        </p:txBody>
      </p:sp>
      <p:graphicFrame>
        <p:nvGraphicFramePr>
          <p:cNvPr id="23" name="Content Placeholder 2">
            <a:extLst>
              <a:ext uri="{FF2B5EF4-FFF2-40B4-BE49-F238E27FC236}">
                <a16:creationId xmlns:a16="http://schemas.microsoft.com/office/drawing/2014/main" id="{050E09AD-C9C3-4B50-8CC1-DD7E820A6151}"/>
              </a:ext>
            </a:extLst>
          </p:cNvPr>
          <p:cNvGraphicFramePr>
            <a:graphicFrameLocks noGrp="1"/>
          </p:cNvGraphicFramePr>
          <p:nvPr>
            <p:ph idx="1"/>
            <p:extLst>
              <p:ext uri="{D42A27DB-BD31-4B8C-83A1-F6EECF244321}">
                <p14:modId xmlns:p14="http://schemas.microsoft.com/office/powerpoint/2010/main" val="249192006"/>
              </p:ext>
            </p:extLst>
          </p:nvPr>
        </p:nvGraphicFramePr>
        <p:xfrm>
          <a:off x="1484671" y="2271252"/>
          <a:ext cx="6420464" cy="3922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text, electronics&#10;&#10;Description automatically generated">
            <a:extLst>
              <a:ext uri="{FF2B5EF4-FFF2-40B4-BE49-F238E27FC236}">
                <a16:creationId xmlns:a16="http://schemas.microsoft.com/office/drawing/2014/main" id="{03E596B1-E3FE-469F-8D50-FBF29F9375F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091948" y="0"/>
            <a:ext cx="3864078" cy="6858000"/>
          </a:xfrm>
          <a:prstGeom prst="rect">
            <a:avLst/>
          </a:prstGeom>
        </p:spPr>
      </p:pic>
    </p:spTree>
    <p:extLst>
      <p:ext uri="{BB962C8B-B14F-4D97-AF65-F5344CB8AC3E}">
        <p14:creationId xmlns:p14="http://schemas.microsoft.com/office/powerpoint/2010/main" val="15512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81DA-2F8D-49CD-BE8B-16A03E083B97}"/>
              </a:ext>
            </a:extLst>
          </p:cNvPr>
          <p:cNvSpPr>
            <a:spLocks noGrp="1"/>
          </p:cNvSpPr>
          <p:nvPr>
            <p:ph type="title"/>
          </p:nvPr>
        </p:nvSpPr>
        <p:spPr>
          <a:xfrm>
            <a:off x="838200" y="365126"/>
            <a:ext cx="9682316" cy="834410"/>
          </a:xfrm>
        </p:spPr>
        <p:txBody>
          <a:bodyPr>
            <a:normAutofit/>
          </a:bodyPr>
          <a:lstStyle/>
          <a:p>
            <a:pPr algn="ctr"/>
            <a:r>
              <a:rPr lang="en-US" b="1" dirty="0"/>
              <a:t>TECHNOLOGY CAP </a:t>
            </a:r>
            <a:r>
              <a:rPr lang="en-US" b="1" i="1" dirty="0">
                <a:solidFill>
                  <a:schemeClr val="accent2"/>
                </a:solidFill>
              </a:rPr>
              <a:t>EXAMPLE</a:t>
            </a:r>
          </a:p>
        </p:txBody>
      </p:sp>
      <p:sp>
        <p:nvSpPr>
          <p:cNvPr id="3" name="Content Placeholder 2">
            <a:extLst>
              <a:ext uri="{FF2B5EF4-FFF2-40B4-BE49-F238E27FC236}">
                <a16:creationId xmlns:a16="http://schemas.microsoft.com/office/drawing/2014/main" id="{12AEEBE4-77DF-429B-849A-420AAA81363C}"/>
              </a:ext>
            </a:extLst>
          </p:cNvPr>
          <p:cNvSpPr>
            <a:spLocks noGrp="1"/>
          </p:cNvSpPr>
          <p:nvPr>
            <p:ph idx="1"/>
          </p:nvPr>
        </p:nvSpPr>
        <p:spPr>
          <a:xfrm>
            <a:off x="1651820" y="1825624"/>
            <a:ext cx="9399638" cy="4667251"/>
          </a:xfrm>
        </p:spPr>
        <p:txBody>
          <a:bodyPr>
            <a:normAutofit/>
          </a:bodyPr>
          <a:lstStyle/>
          <a:p>
            <a:r>
              <a:rPr lang="en-US" sz="2400" b="1" dirty="0"/>
              <a:t>The creation of a credit recovery or advanced course. An LEA created an advanced algebra course for middle school students completing Algebra I.</a:t>
            </a:r>
          </a:p>
          <a:p>
            <a:r>
              <a:rPr lang="en-US" sz="2400" b="1" dirty="0"/>
              <a:t> Teachers receiving a supplement to serve as a technology coach at their school</a:t>
            </a:r>
          </a:p>
          <a:p>
            <a:r>
              <a:rPr lang="en-US" sz="2400" b="1" dirty="0"/>
              <a:t>Student and parent sessions to show them how to access virtual materials.</a:t>
            </a:r>
          </a:p>
          <a:p>
            <a:r>
              <a:rPr lang="en-US" sz="2400" b="1" dirty="0"/>
              <a:t>STEM materials/supplies</a:t>
            </a:r>
            <a:r>
              <a:rPr lang="en-US" b="1" dirty="0"/>
              <a:t>.</a:t>
            </a:r>
          </a:p>
          <a:p>
            <a:pPr marL="0" indent="0" algn="ctr">
              <a:buNone/>
            </a:pPr>
            <a:r>
              <a:rPr lang="en-US" sz="2800" b="1" dirty="0"/>
              <a:t>$2000 (technology budget) x </a:t>
            </a:r>
            <a:r>
              <a:rPr lang="en-US" sz="2800" b="1" dirty="0">
                <a:solidFill>
                  <a:srgbClr val="C00000"/>
                </a:solidFill>
              </a:rPr>
              <a:t>15% </a:t>
            </a:r>
            <a:r>
              <a:rPr lang="en-US" sz="2800" b="1" dirty="0"/>
              <a:t>=  </a:t>
            </a:r>
          </a:p>
          <a:p>
            <a:pPr marL="0" indent="0" algn="ctr">
              <a:buNone/>
            </a:pPr>
            <a:r>
              <a:rPr lang="en-US" sz="3200" b="1" dirty="0">
                <a:solidFill>
                  <a:schemeClr val="accent1">
                    <a:lumMod val="75000"/>
                  </a:schemeClr>
                </a:solidFill>
              </a:rPr>
              <a:t>$300 </a:t>
            </a:r>
            <a:r>
              <a:rPr lang="en-US" sz="2400" b="1" dirty="0">
                <a:solidFill>
                  <a:schemeClr val="accent1">
                    <a:lumMod val="75000"/>
                  </a:schemeClr>
                </a:solidFill>
              </a:rPr>
              <a:t>is the maximum budget CAP for hardware and software</a:t>
            </a:r>
          </a:p>
        </p:txBody>
      </p:sp>
    </p:spTree>
    <p:extLst>
      <p:ext uri="{BB962C8B-B14F-4D97-AF65-F5344CB8AC3E}">
        <p14:creationId xmlns:p14="http://schemas.microsoft.com/office/powerpoint/2010/main" val="298883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2D4A-1546-472C-8A6F-BB0BAA21936C}"/>
              </a:ext>
            </a:extLst>
          </p:cNvPr>
          <p:cNvSpPr>
            <a:spLocks noGrp="1"/>
          </p:cNvSpPr>
          <p:nvPr>
            <p:ph type="title"/>
          </p:nvPr>
        </p:nvSpPr>
        <p:spPr>
          <a:xfrm>
            <a:off x="1047280" y="318438"/>
            <a:ext cx="10306520" cy="1279638"/>
          </a:xfrm>
        </p:spPr>
        <p:txBody>
          <a:bodyPr vert="horz" lIns="91440" tIns="45720" rIns="91440" bIns="45720" rtlCol="0" anchor="ctr">
            <a:normAutofit/>
          </a:bodyPr>
          <a:lstStyle/>
          <a:p>
            <a:pPr algn="ctr"/>
            <a:r>
              <a:rPr lang="en-US" sz="4000" b="1">
                <a:solidFill>
                  <a:srgbClr val="7030A0"/>
                </a:solidFill>
              </a:rPr>
              <a:t>Submitting for Reimbursement</a:t>
            </a:r>
          </a:p>
        </p:txBody>
      </p:sp>
      <p:pic>
        <p:nvPicPr>
          <p:cNvPr id="5" name="Content Placeholder 4">
            <a:extLst>
              <a:ext uri="{FF2B5EF4-FFF2-40B4-BE49-F238E27FC236}">
                <a16:creationId xmlns:a16="http://schemas.microsoft.com/office/drawing/2014/main" id="{4460FC35-445F-45DC-B913-23FEA25521A8}"/>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0865" b="14935"/>
          <a:stretch/>
        </p:blipFill>
        <p:spPr>
          <a:xfrm rot="20537559">
            <a:off x="1432739" y="3272362"/>
            <a:ext cx="4216492" cy="2794338"/>
          </a:xfrm>
          <a:prstGeom prst="rect">
            <a:avLst/>
          </a:prstGeom>
        </p:spPr>
      </p:pic>
      <p:sp>
        <p:nvSpPr>
          <p:cNvPr id="6" name="TextBox 5">
            <a:extLst>
              <a:ext uri="{FF2B5EF4-FFF2-40B4-BE49-F238E27FC236}">
                <a16:creationId xmlns:a16="http://schemas.microsoft.com/office/drawing/2014/main" id="{2E2BD373-6DF7-4216-98D6-49A0A5DD990B}"/>
              </a:ext>
            </a:extLst>
          </p:cNvPr>
          <p:cNvSpPr txBox="1"/>
          <p:nvPr/>
        </p:nvSpPr>
        <p:spPr>
          <a:xfrm>
            <a:off x="1424904" y="1598076"/>
            <a:ext cx="4425290" cy="4459534"/>
          </a:xfrm>
          <a:prstGeom prst="rect">
            <a:avLst/>
          </a:prstGeom>
        </p:spPr>
        <p:txBody>
          <a:bodyPr vert="horz" lIns="91440" tIns="45720" rIns="91440" bIns="45720" rtlCol="0">
            <a:normAutofit/>
          </a:bodyPr>
          <a:lstStyle/>
          <a:p>
            <a:pPr algn="ctr">
              <a:lnSpc>
                <a:spcPct val="90000"/>
              </a:lnSpc>
              <a:spcAft>
                <a:spcPts val="600"/>
              </a:spcAft>
            </a:pPr>
            <a:r>
              <a:rPr lang="en-US" sz="2800" b="1"/>
              <a:t>Document, Document, Document</a:t>
            </a:r>
          </a:p>
        </p:txBody>
      </p:sp>
      <p:sp>
        <p:nvSpPr>
          <p:cNvPr id="3" name="TextBox 2">
            <a:extLst>
              <a:ext uri="{FF2B5EF4-FFF2-40B4-BE49-F238E27FC236}">
                <a16:creationId xmlns:a16="http://schemas.microsoft.com/office/drawing/2014/main" id="{C7BFC233-93CC-463B-BDF1-76F584909825}"/>
              </a:ext>
            </a:extLst>
          </p:cNvPr>
          <p:cNvSpPr txBox="1"/>
          <p:nvPr/>
        </p:nvSpPr>
        <p:spPr>
          <a:xfrm>
            <a:off x="5974304" y="1598075"/>
            <a:ext cx="5676589" cy="467820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b="1"/>
              <a:t>Be sure to save copies (evidence) of expenses incurred, actual receipt of resources or services, and </a:t>
            </a:r>
            <a:r>
              <a:rPr lang="en-US" sz="2400" b="1" u="sng"/>
              <a:t>payment</a:t>
            </a:r>
            <a:r>
              <a:rPr lang="en-US" sz="2400" b="1"/>
              <a:t> (</a:t>
            </a:r>
            <a:r>
              <a:rPr lang="en-US" sz="2400" b="1" i="1"/>
              <a:t>copy of check, bank statement</a:t>
            </a:r>
            <a:r>
              <a:rPr lang="en-US" sz="2400" b="1"/>
              <a:t>) in order to expedite reimbursements.</a:t>
            </a:r>
          </a:p>
          <a:p>
            <a:pPr marL="342900" indent="-342900">
              <a:spcAft>
                <a:spcPts val="600"/>
              </a:spcAft>
              <a:buFont typeface="Arial" panose="020B0604020202020204" pitchFamily="34" charset="0"/>
              <a:buChar char="•"/>
            </a:pPr>
            <a:r>
              <a:rPr lang="en-US" sz="2400" b="1"/>
              <a:t>Save copies of your approved needs assessment and participation plans.</a:t>
            </a:r>
          </a:p>
          <a:p>
            <a:pPr marL="342900" indent="-342900">
              <a:spcAft>
                <a:spcPts val="600"/>
              </a:spcAft>
              <a:buFont typeface="Arial" panose="020B0604020202020204" pitchFamily="34" charset="0"/>
              <a:buChar char="•"/>
            </a:pPr>
            <a:r>
              <a:rPr lang="en-US" sz="2400" b="1"/>
              <a:t>Save copy of end of year evaluations of all activities for monitoring purposes.</a:t>
            </a:r>
          </a:p>
        </p:txBody>
      </p:sp>
    </p:spTree>
    <p:extLst>
      <p:ext uri="{BB962C8B-B14F-4D97-AF65-F5344CB8AC3E}">
        <p14:creationId xmlns:p14="http://schemas.microsoft.com/office/powerpoint/2010/main" val="168751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681037"/>
            <a:ext cx="8172450" cy="766763"/>
          </a:xfrm>
          <a:solidFill>
            <a:schemeClr val="accent1">
              <a:lumMod val="20000"/>
              <a:lumOff val="80000"/>
            </a:schemeClr>
          </a:solidFill>
        </p:spPr>
        <p:txBody>
          <a:bodyPr>
            <a:normAutofit fontScale="90000"/>
          </a:bodyPr>
          <a:lstStyle/>
          <a:p>
            <a:r>
              <a:rPr lang="en-US" b="1"/>
              <a:t>Private School Contacts</a:t>
            </a:r>
          </a:p>
        </p:txBody>
      </p:sp>
      <p:sp>
        <p:nvSpPr>
          <p:cNvPr id="3" name="Content Placeholder 2"/>
          <p:cNvSpPr>
            <a:spLocks noGrp="1"/>
          </p:cNvSpPr>
          <p:nvPr>
            <p:ph idx="1"/>
          </p:nvPr>
        </p:nvSpPr>
        <p:spPr>
          <a:xfrm>
            <a:off x="2548328" y="2047875"/>
            <a:ext cx="6730583" cy="4129088"/>
          </a:xfrm>
        </p:spPr>
        <p:txBody>
          <a:bodyPr vert="horz" lIns="91440" tIns="45720" rIns="91440" bIns="45720" rtlCol="0" anchor="t">
            <a:noAutofit/>
          </a:bodyPr>
          <a:lstStyle/>
          <a:p>
            <a:pPr marL="0" indent="0">
              <a:buNone/>
            </a:pPr>
            <a:r>
              <a:rPr lang="en-US" sz="2800" b="1"/>
              <a:t>Please make sure the Federal Projects Office has the most current contact information for your school and notify us promptly of any changes.</a:t>
            </a:r>
          </a:p>
          <a:p>
            <a:pPr marL="0" indent="0">
              <a:buNone/>
            </a:pPr>
            <a:endParaRPr lang="en-US" sz="2800" b="1"/>
          </a:p>
          <a:p>
            <a:pPr marL="0" indent="0">
              <a:buNone/>
            </a:pPr>
            <a:r>
              <a:rPr lang="en-US" sz="2800" b="1"/>
              <a:t>We use school contact information to provide relevant updates and other important information.</a:t>
            </a:r>
            <a:endParaRPr lang="en-US" sz="2800" b="1">
              <a:cs typeface="Calibri"/>
            </a:endParaRPr>
          </a:p>
        </p:txBody>
      </p:sp>
    </p:spTree>
    <p:extLst>
      <p:ext uri="{BB962C8B-B14F-4D97-AF65-F5344CB8AC3E}">
        <p14:creationId xmlns:p14="http://schemas.microsoft.com/office/powerpoint/2010/main" val="183876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EAB7D6-7FAA-4B0D-B0A7-0B8F9D9489A1}"/>
              </a:ext>
            </a:extLst>
          </p:cNvPr>
          <p:cNvSpPr>
            <a:spLocks noGrp="1"/>
          </p:cNvSpPr>
          <p:nvPr>
            <p:ph type="title"/>
          </p:nvPr>
        </p:nvSpPr>
        <p:spPr>
          <a:xfrm>
            <a:off x="1524000" y="565653"/>
            <a:ext cx="9977120" cy="663707"/>
          </a:xfrm>
        </p:spPr>
        <p:txBody>
          <a:bodyPr>
            <a:noAutofit/>
          </a:bodyPr>
          <a:lstStyle/>
          <a:p>
            <a:pPr algn="ctr"/>
            <a:r>
              <a:rPr lang="en-US" sz="4000" dirty="0">
                <a:solidFill>
                  <a:schemeClr val="accent6">
                    <a:lumMod val="50000"/>
                  </a:schemeClr>
                </a:solidFill>
              </a:rPr>
              <a:t>2022-2023 PCS Federal Projects Dates</a:t>
            </a:r>
          </a:p>
        </p:txBody>
      </p:sp>
      <p:graphicFrame>
        <p:nvGraphicFramePr>
          <p:cNvPr id="8" name="Content Placeholder 5">
            <a:extLst>
              <a:ext uri="{FF2B5EF4-FFF2-40B4-BE49-F238E27FC236}">
                <a16:creationId xmlns:a16="http://schemas.microsoft.com/office/drawing/2014/main" id="{ADC9D4C9-A038-42E1-9D03-1E0D74C9F90E}"/>
              </a:ext>
            </a:extLst>
          </p:cNvPr>
          <p:cNvGraphicFramePr>
            <a:graphicFrameLocks noGrp="1"/>
          </p:cNvGraphicFramePr>
          <p:nvPr>
            <p:ph idx="1"/>
            <p:extLst>
              <p:ext uri="{D42A27DB-BD31-4B8C-83A1-F6EECF244321}">
                <p14:modId xmlns:p14="http://schemas.microsoft.com/office/powerpoint/2010/main" val="3179879361"/>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76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80582">
            <a:off x="1368942" y="1304523"/>
            <a:ext cx="3455849" cy="1393738"/>
          </a:xfrm>
          <a:solidFill>
            <a:schemeClr val="accent1">
              <a:lumMod val="75000"/>
            </a:schemeClr>
          </a:solidFill>
        </p:spPr>
        <p:txBody>
          <a:bodyPr>
            <a:normAutofit fontScale="90000"/>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rPr>
              <a:t>District Contacts</a:t>
            </a:r>
          </a:p>
        </p:txBody>
      </p:sp>
      <p:sp>
        <p:nvSpPr>
          <p:cNvPr id="3" name="Content Placeholder 2"/>
          <p:cNvSpPr>
            <a:spLocks noGrp="1"/>
          </p:cNvSpPr>
          <p:nvPr>
            <p:ph idx="1"/>
          </p:nvPr>
        </p:nvSpPr>
        <p:spPr>
          <a:xfrm>
            <a:off x="4439921" y="568961"/>
            <a:ext cx="7294880" cy="5898514"/>
          </a:xfrm>
        </p:spPr>
        <p:txBody>
          <a:bodyPr anchor="t">
            <a:normAutofit/>
          </a:bodyPr>
          <a:lstStyle/>
          <a:p>
            <a:pPr marL="1143000" indent="-457200">
              <a:spcBef>
                <a:spcPts val="0"/>
              </a:spcBef>
            </a:pPr>
            <a:r>
              <a:rPr lang="en-US" sz="2600" dirty="0">
                <a:latin typeface="Arial" panose="020B0604020202020204" pitchFamily="34" charset="0"/>
                <a:ea typeface="Times New Roman" panose="02020603050405020304" pitchFamily="18" charset="0"/>
              </a:rPr>
              <a:t>Isabella Torbert</a:t>
            </a:r>
          </a:p>
          <a:p>
            <a:pPr marL="571500" indent="0">
              <a:spcBef>
                <a:spcPts val="0"/>
              </a:spcBef>
              <a:buNone/>
            </a:pPr>
            <a:r>
              <a:rPr lang="en-US" sz="2600" dirty="0">
                <a:latin typeface="Arial" panose="020B0604020202020204" pitchFamily="34" charset="0"/>
                <a:ea typeface="Times New Roman" panose="02020603050405020304" pitchFamily="18" charset="0"/>
              </a:rPr>
              <a:t>	</a:t>
            </a:r>
            <a:r>
              <a:rPr lang="en-US" sz="2600">
                <a:solidFill>
                  <a:schemeClr val="accent6">
                    <a:lumMod val="50000"/>
                  </a:schemeClr>
                </a:solidFill>
                <a:latin typeface="Arial" panose="020B0604020202020204" pitchFamily="34" charset="0"/>
                <a:ea typeface="Times New Roman" panose="02020603050405020304" pitchFamily="18" charset="0"/>
              </a:rPr>
              <a:t> torberti@</a:t>
            </a:r>
            <a:r>
              <a:rPr lang="en-US" sz="2600" dirty="0">
                <a:solidFill>
                  <a:schemeClr val="accent6">
                    <a:lumMod val="50000"/>
                  </a:schemeClr>
                </a:solidFill>
                <a:latin typeface="Arial" panose="020B0604020202020204" pitchFamily="34" charset="0"/>
                <a:ea typeface="Times New Roman" panose="02020603050405020304" pitchFamily="18" charset="0"/>
              </a:rPr>
              <a:t>pcsb.org </a:t>
            </a:r>
            <a:r>
              <a:rPr lang="en-US" sz="2600" dirty="0">
                <a:latin typeface="Arial" panose="020B0604020202020204" pitchFamily="34" charset="0"/>
                <a:ea typeface="Times New Roman" panose="02020603050405020304" pitchFamily="18" charset="0"/>
              </a:rPr>
              <a:t>		</a:t>
            </a:r>
            <a:r>
              <a:rPr lang="en-US" sz="2600" b="1" dirty="0">
                <a:latin typeface="Arial" panose="020B0604020202020204" pitchFamily="34" charset="0"/>
                <a:ea typeface="Times New Roman" panose="02020603050405020304" pitchFamily="18" charset="0"/>
              </a:rPr>
              <a:t>588-6299</a:t>
            </a:r>
          </a:p>
          <a:p>
            <a:pPr marL="1028700" indent="-457200">
              <a:spcBef>
                <a:spcPts val="0"/>
              </a:spcBef>
            </a:pPr>
            <a:endParaRPr lang="en-US" sz="2600" dirty="0">
              <a:latin typeface="Times New Roman" panose="02020603050405020304" pitchFamily="18" charset="0"/>
              <a:ea typeface="Times New Roman" panose="02020603050405020304" pitchFamily="18" charset="0"/>
            </a:endParaRPr>
          </a:p>
          <a:p>
            <a:pPr marL="1143000" indent="-457200">
              <a:spcBef>
                <a:spcPts val="0"/>
              </a:spcBef>
            </a:pPr>
            <a:r>
              <a:rPr lang="en-US" sz="2600" dirty="0">
                <a:latin typeface="Arial" panose="020B0604020202020204" pitchFamily="34" charset="0"/>
                <a:ea typeface="Times New Roman" panose="02020603050405020304" pitchFamily="18" charset="0"/>
              </a:rPr>
              <a:t>Lawren Giroux-Benjamin</a:t>
            </a:r>
          </a:p>
          <a:p>
            <a:pPr marL="685800" indent="0">
              <a:spcBef>
                <a:spcPts val="0"/>
              </a:spcBef>
              <a:buNone/>
            </a:pPr>
            <a:r>
              <a:rPr lang="en-US" sz="2600" dirty="0">
                <a:latin typeface="Arial" panose="020B0604020202020204" pitchFamily="34" charset="0"/>
                <a:ea typeface="Times New Roman" panose="02020603050405020304" pitchFamily="18" charset="0"/>
              </a:rPr>
              <a:t>	</a:t>
            </a:r>
            <a:r>
              <a:rPr lang="en-US" sz="2600" dirty="0">
                <a:solidFill>
                  <a:schemeClr val="accent6">
                    <a:lumMod val="50000"/>
                  </a:schemeClr>
                </a:solidFill>
                <a:latin typeface="Arial" panose="020B0604020202020204" pitchFamily="34" charset="0"/>
                <a:ea typeface="Times New Roman" panose="02020603050405020304" pitchFamily="18" charset="0"/>
              </a:rPr>
              <a:t>Giroux-Benjamin@pcsb.org</a:t>
            </a:r>
            <a:r>
              <a:rPr lang="en-US" sz="2600" dirty="0">
                <a:latin typeface="Arial" panose="020B0604020202020204" pitchFamily="34" charset="0"/>
                <a:ea typeface="Times New Roman" panose="02020603050405020304" pitchFamily="18" charset="0"/>
              </a:rPr>
              <a:t>	</a:t>
            </a:r>
            <a:r>
              <a:rPr lang="en-US" sz="2600" b="1" dirty="0">
                <a:latin typeface="Arial" panose="020B0604020202020204" pitchFamily="34" charset="0"/>
                <a:ea typeface="Times New Roman" panose="02020603050405020304" pitchFamily="18" charset="0"/>
              </a:rPr>
              <a:t>588-6226</a:t>
            </a:r>
          </a:p>
          <a:p>
            <a:pPr marL="1028700" indent="-457200">
              <a:spcBef>
                <a:spcPts val="0"/>
              </a:spcBef>
            </a:pPr>
            <a:endParaRPr lang="en-US" sz="2600" dirty="0">
              <a:latin typeface="Times New Roman" panose="02020603050405020304" pitchFamily="18" charset="0"/>
              <a:ea typeface="Times New Roman" panose="02020603050405020304" pitchFamily="18" charset="0"/>
            </a:endParaRPr>
          </a:p>
          <a:p>
            <a:pPr marL="1143000" indent="-457200">
              <a:spcBef>
                <a:spcPts val="0"/>
              </a:spcBef>
            </a:pPr>
            <a:r>
              <a:rPr lang="en-US" sz="2600" dirty="0">
                <a:latin typeface="Arial" panose="020B0604020202020204" pitchFamily="34" charset="0"/>
                <a:ea typeface="Times New Roman" panose="02020603050405020304" pitchFamily="18" charset="0"/>
              </a:rPr>
              <a:t>Barbara Moyse</a:t>
            </a:r>
          </a:p>
          <a:p>
            <a:pPr marL="685800" indent="0">
              <a:spcBef>
                <a:spcPts val="0"/>
              </a:spcBef>
              <a:buNone/>
            </a:pPr>
            <a:r>
              <a:rPr lang="en-US" sz="2600" dirty="0">
                <a:latin typeface="Arial" panose="020B0604020202020204" pitchFamily="34" charset="0"/>
                <a:ea typeface="Times New Roman" panose="02020603050405020304" pitchFamily="18" charset="0"/>
              </a:rPr>
              <a:t>	</a:t>
            </a:r>
            <a:r>
              <a:rPr lang="en-US" sz="2600" dirty="0">
                <a:solidFill>
                  <a:schemeClr val="accent6">
                    <a:lumMod val="50000"/>
                  </a:schemeClr>
                </a:solidFill>
                <a:latin typeface="Arial" panose="020B0604020202020204" pitchFamily="34" charset="0"/>
                <a:ea typeface="Times New Roman" panose="02020603050405020304" pitchFamily="18" charset="0"/>
              </a:rPr>
              <a:t>moyseb@pcsb.org</a:t>
            </a:r>
            <a:r>
              <a:rPr lang="en-US" sz="2600" dirty="0">
                <a:latin typeface="Arial" panose="020B0604020202020204" pitchFamily="34" charset="0"/>
                <a:ea typeface="Times New Roman" panose="02020603050405020304" pitchFamily="18" charset="0"/>
              </a:rPr>
              <a:t>	 	</a:t>
            </a:r>
            <a:r>
              <a:rPr lang="en-US" sz="2600" b="1" dirty="0">
                <a:latin typeface="Arial" panose="020B0604020202020204" pitchFamily="34" charset="0"/>
                <a:ea typeface="Times New Roman" panose="02020603050405020304" pitchFamily="18" charset="0"/>
              </a:rPr>
              <a:t>588-6225</a:t>
            </a:r>
          </a:p>
          <a:p>
            <a:pPr marL="685800" indent="0">
              <a:spcBef>
                <a:spcPts val="0"/>
              </a:spcBef>
              <a:buNone/>
            </a:pPr>
            <a:endParaRPr lang="en-US" sz="2600" dirty="0">
              <a:latin typeface="Arial" panose="020B0604020202020204" pitchFamily="34" charset="0"/>
              <a:ea typeface="Times New Roman" panose="02020603050405020304" pitchFamily="18" charset="0"/>
            </a:endParaRPr>
          </a:p>
          <a:p>
            <a:pPr marL="1143000" indent="-457200">
              <a:spcBef>
                <a:spcPts val="0"/>
              </a:spcBef>
            </a:pPr>
            <a:endParaRPr lang="en-US" sz="2600" dirty="0">
              <a:solidFill>
                <a:schemeClr val="accent6">
                  <a:lumMod val="50000"/>
                </a:schemeClr>
              </a:solidFill>
              <a:latin typeface="Arial" panose="020B0604020202020204" pitchFamily="34" charset="0"/>
              <a:ea typeface="Times New Roman" panose="02020603050405020304" pitchFamily="18" charset="0"/>
            </a:endParaRPr>
          </a:p>
          <a:p>
            <a:pPr marL="685800" indent="0">
              <a:spcBef>
                <a:spcPts val="0"/>
              </a:spcBef>
              <a:buNone/>
            </a:pPr>
            <a:endParaRPr lang="en-US" sz="2600" dirty="0">
              <a:solidFill>
                <a:schemeClr val="accent6">
                  <a:lumMod val="50000"/>
                </a:schemeClr>
              </a:solidFill>
              <a:latin typeface="Times New Roman" panose="02020603050405020304" pitchFamily="18" charset="0"/>
              <a:ea typeface="Times New Roman" panose="02020603050405020304" pitchFamily="18" charset="0"/>
            </a:endParaRPr>
          </a:p>
          <a:p>
            <a:pPr marL="0" indent="0">
              <a:buNone/>
            </a:pPr>
            <a:r>
              <a:rPr lang="en-US" sz="2600" b="1" dirty="0">
                <a:ln w="12700">
                  <a:solidFill>
                    <a:schemeClr val="accent1"/>
                  </a:solidFill>
                  <a:prstDash val="solid"/>
                </a:ln>
                <a:solidFill>
                  <a:schemeClr val="accent6">
                    <a:lumMod val="50000"/>
                  </a:schemeClr>
                </a:solidFill>
                <a:effectLst>
                  <a:outerShdw dist="38100" dir="2640000" algn="bl" rotWithShape="0">
                    <a:schemeClr val="accent1"/>
                  </a:outerShdw>
                </a:effectLst>
              </a:rPr>
              <a:t>Special Projects Website</a:t>
            </a:r>
          </a:p>
          <a:p>
            <a:pPr marL="0" indent="0">
              <a:buNone/>
            </a:pPr>
            <a:r>
              <a:rPr lang="en-US" sz="2600" dirty="0">
                <a:hlinkClick r:id="rId3"/>
              </a:rPr>
              <a:t>https://www.pcsb.org/Domain/205</a:t>
            </a:r>
            <a:endParaRPr lang="en-US" sz="2600" dirty="0"/>
          </a:p>
          <a:p>
            <a:pPr marL="0" indent="0">
              <a:buNone/>
            </a:pPr>
            <a:endParaRPr lang="en-US" sz="2600" dirty="0"/>
          </a:p>
        </p:txBody>
      </p:sp>
    </p:spTree>
    <p:extLst>
      <p:ext uri="{BB962C8B-B14F-4D97-AF65-F5344CB8AC3E}">
        <p14:creationId xmlns:p14="http://schemas.microsoft.com/office/powerpoint/2010/main" val="273898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ontent Placeholder 23">
            <a:extLst>
              <a:ext uri="{FF2B5EF4-FFF2-40B4-BE49-F238E27FC236}">
                <a16:creationId xmlns:a16="http://schemas.microsoft.com/office/drawing/2014/main" id="{4442E0F6-0086-44C2-BDA3-4083AF05FCFA}"/>
              </a:ext>
            </a:extLst>
          </p:cNvPr>
          <p:cNvGraphicFramePr>
            <a:graphicFrameLocks noGrp="1"/>
          </p:cNvGraphicFramePr>
          <p:nvPr>
            <p:ph sz="half" idx="1"/>
          </p:nvPr>
        </p:nvGraphicFramePr>
        <p:xfrm>
          <a:off x="1069975" y="2193925"/>
          <a:ext cx="4754563" cy="397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Icon&#10;&#10;Description automatically generated">
            <a:extLst>
              <a:ext uri="{FF2B5EF4-FFF2-40B4-BE49-F238E27FC236}">
                <a16:creationId xmlns:a16="http://schemas.microsoft.com/office/drawing/2014/main" id="{25742FC0-E415-484F-8026-8FC2A065AE3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67500" y="1122679"/>
            <a:ext cx="4289933" cy="4114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779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9465C-679F-F389-A87B-BC33E70AC024}"/>
              </a:ext>
            </a:extLst>
          </p:cNvPr>
          <p:cNvSpPr>
            <a:spLocks noGrp="1"/>
          </p:cNvSpPr>
          <p:nvPr>
            <p:ph type="title"/>
          </p:nvPr>
        </p:nvSpPr>
        <p:spPr/>
        <p:txBody>
          <a:bodyPr/>
          <a:lstStyle/>
          <a:p>
            <a:r>
              <a:rPr lang="en-US"/>
              <a:t>Student Eligibility</a:t>
            </a:r>
            <a:endParaRPr lang="en-US" dirty="0"/>
          </a:p>
        </p:txBody>
      </p:sp>
      <p:graphicFrame>
        <p:nvGraphicFramePr>
          <p:cNvPr id="5" name="Content Placeholder 2">
            <a:extLst>
              <a:ext uri="{FF2B5EF4-FFF2-40B4-BE49-F238E27FC236}">
                <a16:creationId xmlns:a16="http://schemas.microsoft.com/office/drawing/2014/main" id="{697DB61A-1F12-68B2-A4A9-1F2D4F9F527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68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ave 5">
            <a:extLst>
              <a:ext uri="{FF2B5EF4-FFF2-40B4-BE49-F238E27FC236}">
                <a16:creationId xmlns:a16="http://schemas.microsoft.com/office/drawing/2014/main" id="{11AB93D1-BA92-CE13-51A2-39E64D1E1312}"/>
              </a:ext>
            </a:extLst>
          </p:cNvPr>
          <p:cNvSpPr/>
          <p:nvPr/>
        </p:nvSpPr>
        <p:spPr>
          <a:xfrm>
            <a:off x="605307" y="354523"/>
            <a:ext cx="9092485" cy="179624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102805-0A5A-D594-144F-48FB3EB0FC41}"/>
              </a:ext>
            </a:extLst>
          </p:cNvPr>
          <p:cNvSpPr>
            <a:spLocks noGrp="1"/>
          </p:cNvSpPr>
          <p:nvPr>
            <p:ph idx="1"/>
          </p:nvPr>
        </p:nvSpPr>
        <p:spPr>
          <a:xfrm>
            <a:off x="1500509" y="2618009"/>
            <a:ext cx="6607629" cy="4351338"/>
          </a:xfrm>
        </p:spPr>
        <p:txBody>
          <a:bodyPr>
            <a:normAutofit/>
          </a:bodyPr>
          <a:lstStyle/>
          <a:p>
            <a:r>
              <a:rPr lang="en-US" sz="2400" b="1" dirty="0"/>
              <a:t>Small group personalized instruction </a:t>
            </a:r>
            <a:r>
              <a:rPr lang="en-US" sz="2400" dirty="0"/>
              <a:t>sets students up for success</a:t>
            </a:r>
          </a:p>
          <a:p>
            <a:r>
              <a:rPr lang="en-US" sz="2400" b="1" dirty="0"/>
              <a:t>Collaborative approach </a:t>
            </a:r>
            <a:r>
              <a:rPr lang="en-US" sz="2400" dirty="0"/>
              <a:t>involves students, parents, educators and administrators</a:t>
            </a:r>
          </a:p>
          <a:p>
            <a:r>
              <a:rPr lang="en-US" sz="2400" dirty="0"/>
              <a:t>Built-in </a:t>
            </a:r>
            <a:r>
              <a:rPr lang="en-US" sz="2400" b="1" dirty="0"/>
              <a:t>formative assessments </a:t>
            </a:r>
            <a:r>
              <a:rPr lang="en-US" sz="2400" dirty="0"/>
              <a:t>identify skill gaps and customize learning plans.</a:t>
            </a:r>
          </a:p>
        </p:txBody>
      </p:sp>
      <p:pic>
        <p:nvPicPr>
          <p:cNvPr id="4" name="Picture 3">
            <a:extLst>
              <a:ext uri="{FF2B5EF4-FFF2-40B4-BE49-F238E27FC236}">
                <a16:creationId xmlns:a16="http://schemas.microsoft.com/office/drawing/2014/main" id="{A705E361-C637-3C71-6EDD-E86C7BFBAAA5}"/>
              </a:ext>
            </a:extLst>
          </p:cNvPr>
          <p:cNvPicPr>
            <a:picLocks noChangeAspect="1"/>
          </p:cNvPicPr>
          <p:nvPr/>
        </p:nvPicPr>
        <p:blipFill>
          <a:blip r:embed="rId3"/>
          <a:stretch>
            <a:fillRect/>
          </a:stretch>
        </p:blipFill>
        <p:spPr>
          <a:xfrm>
            <a:off x="8618663" y="2473246"/>
            <a:ext cx="2164268" cy="3560373"/>
          </a:xfrm>
          <a:prstGeom prst="rect">
            <a:avLst/>
          </a:prstGeom>
        </p:spPr>
      </p:pic>
      <p:sp>
        <p:nvSpPr>
          <p:cNvPr id="10" name="TextBox 9">
            <a:extLst>
              <a:ext uri="{FF2B5EF4-FFF2-40B4-BE49-F238E27FC236}">
                <a16:creationId xmlns:a16="http://schemas.microsoft.com/office/drawing/2014/main" id="{E9D69274-FBD4-2E70-63B4-9E5F8828198A}"/>
              </a:ext>
            </a:extLst>
          </p:cNvPr>
          <p:cNvSpPr txBox="1"/>
          <p:nvPr/>
        </p:nvSpPr>
        <p:spPr>
          <a:xfrm>
            <a:off x="1165537" y="821760"/>
            <a:ext cx="7972023" cy="861774"/>
          </a:xfrm>
          <a:prstGeom prst="rect">
            <a:avLst/>
          </a:prstGeom>
          <a:noFill/>
        </p:spPr>
        <p:txBody>
          <a:bodyPr wrap="square" rtlCol="0">
            <a:spAutoFit/>
          </a:bodyPr>
          <a:lstStyle/>
          <a:p>
            <a:r>
              <a:rPr lang="en-US" sz="3600" dirty="0"/>
              <a:t>PROGRAM DESIGN</a:t>
            </a:r>
          </a:p>
          <a:p>
            <a:endParaRPr lang="en-US" sz="1400" dirty="0"/>
          </a:p>
        </p:txBody>
      </p:sp>
    </p:spTree>
    <p:extLst>
      <p:ext uri="{BB962C8B-B14F-4D97-AF65-F5344CB8AC3E}">
        <p14:creationId xmlns:p14="http://schemas.microsoft.com/office/powerpoint/2010/main" val="97798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DBD93-E295-D97F-30CB-089771E2DAAE}"/>
              </a:ext>
            </a:extLst>
          </p:cNvPr>
          <p:cNvSpPr>
            <a:spLocks noGrp="1"/>
          </p:cNvSpPr>
          <p:nvPr>
            <p:ph type="title"/>
          </p:nvPr>
        </p:nvSpPr>
        <p:spPr>
          <a:xfrm>
            <a:off x="838200" y="557188"/>
            <a:ext cx="10515600" cy="1133499"/>
          </a:xfrm>
        </p:spPr>
        <p:txBody>
          <a:bodyPr>
            <a:normAutofit/>
          </a:bodyPr>
          <a:lstStyle/>
          <a:p>
            <a:pPr algn="ctr"/>
            <a:br>
              <a:rPr lang="en-US" sz="3600" dirty="0"/>
            </a:br>
            <a:endParaRPr lang="en-US" sz="3600" dirty="0"/>
          </a:p>
        </p:txBody>
      </p:sp>
      <p:graphicFrame>
        <p:nvGraphicFramePr>
          <p:cNvPr id="5" name="Content Placeholder 2">
            <a:extLst>
              <a:ext uri="{FF2B5EF4-FFF2-40B4-BE49-F238E27FC236}">
                <a16:creationId xmlns:a16="http://schemas.microsoft.com/office/drawing/2014/main" id="{EF570265-B427-212C-56F8-8F2B19F4A861}"/>
              </a:ext>
            </a:extLst>
          </p:cNvPr>
          <p:cNvGraphicFramePr>
            <a:graphicFrameLocks noGrp="1"/>
          </p:cNvGraphicFramePr>
          <p:nvPr>
            <p:ph idx="1"/>
            <p:extLst>
              <p:ext uri="{D42A27DB-BD31-4B8C-83A1-F6EECF244321}">
                <p14:modId xmlns:p14="http://schemas.microsoft.com/office/powerpoint/2010/main" val="41465676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028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0" name="Rectangle 19">
            <a:extLst>
              <a:ext uri="{FF2B5EF4-FFF2-40B4-BE49-F238E27FC236}">
                <a16:creationId xmlns:a16="http://schemas.microsoft.com/office/drawing/2014/main" id="{75217256-9243-44A1-AE11-87584ECCA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38E6C3-AA12-2274-8D4E-4CCFF62C5514}"/>
              </a:ext>
            </a:extLst>
          </p:cNvPr>
          <p:cNvSpPr>
            <a:spLocks noGrp="1"/>
          </p:cNvSpPr>
          <p:nvPr>
            <p:ph type="title"/>
          </p:nvPr>
        </p:nvSpPr>
        <p:spPr>
          <a:xfrm>
            <a:off x="8107680" y="2367280"/>
            <a:ext cx="3992575" cy="763288"/>
          </a:xfrm>
          <a:noFill/>
        </p:spPr>
        <p:txBody>
          <a:bodyPr>
            <a:normAutofit/>
          </a:bodyPr>
          <a:lstStyle/>
          <a:p>
            <a:r>
              <a:rPr lang="en-US" sz="3700" dirty="0">
                <a:solidFill>
                  <a:schemeClr val="tx1"/>
                </a:solidFill>
              </a:rPr>
              <a:t>Types of Services </a:t>
            </a:r>
          </a:p>
        </p:txBody>
      </p:sp>
      <p:sp>
        <p:nvSpPr>
          <p:cNvPr id="22" name="Freeform: Shape 21">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4" name="Freeform: Shape 23">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2" name="Picture 1">
            <a:extLst>
              <a:ext uri="{FF2B5EF4-FFF2-40B4-BE49-F238E27FC236}">
                <a16:creationId xmlns:a16="http://schemas.microsoft.com/office/drawing/2014/main" id="{56259BDD-B0A8-8FCF-0B9B-A678D7B29B8D}"/>
              </a:ext>
            </a:extLst>
          </p:cNvPr>
          <p:cNvPicPr>
            <a:picLocks noChangeAspect="1"/>
          </p:cNvPicPr>
          <p:nvPr/>
        </p:nvPicPr>
        <p:blipFill>
          <a:blip r:embed="rId4"/>
          <a:stretch>
            <a:fillRect/>
          </a:stretch>
        </p:blipFill>
        <p:spPr>
          <a:xfrm>
            <a:off x="375920" y="3004411"/>
            <a:ext cx="4074160" cy="1386844"/>
          </a:xfrm>
          <a:prstGeom prst="rect">
            <a:avLst/>
          </a:prstGeom>
        </p:spPr>
      </p:pic>
      <p:pic>
        <p:nvPicPr>
          <p:cNvPr id="3" name="Picture 2">
            <a:extLst>
              <a:ext uri="{FF2B5EF4-FFF2-40B4-BE49-F238E27FC236}">
                <a16:creationId xmlns:a16="http://schemas.microsoft.com/office/drawing/2014/main" id="{CBD942E1-E8D8-1C94-C97F-34D895FEF567}"/>
              </a:ext>
            </a:extLst>
          </p:cNvPr>
          <p:cNvPicPr>
            <a:picLocks noChangeAspect="1"/>
          </p:cNvPicPr>
          <p:nvPr/>
        </p:nvPicPr>
        <p:blipFill>
          <a:blip r:embed="rId5"/>
          <a:stretch>
            <a:fillRect/>
          </a:stretch>
        </p:blipFill>
        <p:spPr>
          <a:xfrm>
            <a:off x="6281226" y="241440"/>
            <a:ext cx="2650296" cy="1202901"/>
          </a:xfrm>
          <a:prstGeom prst="rect">
            <a:avLst/>
          </a:prstGeom>
        </p:spPr>
      </p:pic>
      <p:grpSp>
        <p:nvGrpSpPr>
          <p:cNvPr id="26" name="Group 25">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8" name="Oval 27">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graphicFrame>
        <p:nvGraphicFramePr>
          <p:cNvPr id="13" name="Content Placeholder 10">
            <a:extLst>
              <a:ext uri="{FF2B5EF4-FFF2-40B4-BE49-F238E27FC236}">
                <a16:creationId xmlns:a16="http://schemas.microsoft.com/office/drawing/2014/main" id="{CCF33251-792E-CE39-2BE1-1D925BBA7F2A}"/>
              </a:ext>
            </a:extLst>
          </p:cNvPr>
          <p:cNvGraphicFramePr>
            <a:graphicFrameLocks noGrp="1"/>
          </p:cNvGraphicFramePr>
          <p:nvPr>
            <p:ph idx="1"/>
            <p:extLst>
              <p:ext uri="{D42A27DB-BD31-4B8C-83A1-F6EECF244321}">
                <p14:modId xmlns:p14="http://schemas.microsoft.com/office/powerpoint/2010/main" val="3294889378"/>
              </p:ext>
            </p:extLst>
          </p:nvPr>
        </p:nvGraphicFramePr>
        <p:xfrm>
          <a:off x="5342499" y="3159760"/>
          <a:ext cx="6839341" cy="3633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7705941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A34FA1AD53CE42ADA2EB102EB2EE64" ma:contentTypeVersion="12" ma:contentTypeDescription="Create a new document." ma:contentTypeScope="" ma:versionID="066b117ca2c4d8e398e9a5c870ff7694">
  <xsd:schema xmlns:xsd="http://www.w3.org/2001/XMLSchema" xmlns:xs="http://www.w3.org/2001/XMLSchema" xmlns:p="http://schemas.microsoft.com/office/2006/metadata/properties" xmlns:ns3="8715681e-c54b-4ddc-a8da-cda5cbbfc1a0" xmlns:ns4="a527168c-bf0f-478b-8afb-7a9116d9c208" targetNamespace="http://schemas.microsoft.com/office/2006/metadata/properties" ma:root="true" ma:fieldsID="f7da315adc81102a8be3bb469740ced6" ns3:_="" ns4:_="">
    <xsd:import namespace="8715681e-c54b-4ddc-a8da-cda5cbbfc1a0"/>
    <xsd:import namespace="a527168c-bf0f-478b-8afb-7a9116d9c2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15681e-c54b-4ddc-a8da-cda5cbbfc1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27168c-bf0f-478b-8afb-7a9116d9c2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E2B7C4-DAAE-461A-8834-420510DC9380}">
  <ds:schemaRefs>
    <ds:schemaRef ds:uri="http://schemas.microsoft.com/office/infopath/2007/PartnerControls"/>
    <ds:schemaRef ds:uri="http://purl.org/dc/elements/1.1/"/>
    <ds:schemaRef ds:uri="http://schemas.microsoft.com/office/2006/documentManagement/types"/>
    <ds:schemaRef ds:uri="8715681e-c54b-4ddc-a8da-cda5cbbfc1a0"/>
    <ds:schemaRef ds:uri="http://purl.org/dc/terms/"/>
    <ds:schemaRef ds:uri="http://schemas.openxmlformats.org/package/2006/metadata/core-properties"/>
    <ds:schemaRef ds:uri="http://purl.org/dc/dcmitype/"/>
    <ds:schemaRef ds:uri="a527168c-bf0f-478b-8afb-7a9116d9c20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95D286B-50E9-4CAA-B897-3443AF60C8CB}">
  <ds:schemaRefs>
    <ds:schemaRef ds:uri="http://schemas.microsoft.com/sharepoint/v3/contenttype/forms"/>
  </ds:schemaRefs>
</ds:datastoreItem>
</file>

<file path=customXml/itemProps3.xml><?xml version="1.0" encoding="utf-8"?>
<ds:datastoreItem xmlns:ds="http://schemas.openxmlformats.org/officeDocument/2006/customXml" ds:itemID="{F173B572-8D5A-4F88-A368-9182F70C0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15681e-c54b-4ddc-a8da-cda5cbbfc1a0"/>
    <ds:schemaRef ds:uri="a527168c-bf0f-478b-8afb-7a9116d9c2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TotalTime>
  <Words>2631</Words>
  <Application>Microsoft Office PowerPoint</Application>
  <PresentationFormat>Widescreen</PresentationFormat>
  <Paragraphs>413</Paragraphs>
  <Slides>58</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Arial</vt:lpstr>
      <vt:lpstr>Calibri</vt:lpstr>
      <vt:lpstr>Century Gothic</vt:lpstr>
      <vt:lpstr>Century Schoolbook</vt:lpstr>
      <vt:lpstr>Garamond</vt:lpstr>
      <vt:lpstr>Rockwell</vt:lpstr>
      <vt:lpstr>Rockwell Condensed</vt:lpstr>
      <vt:lpstr>Rockwell Extra Bold</vt:lpstr>
      <vt:lpstr>Symbol</vt:lpstr>
      <vt:lpstr>Times New Roman</vt:lpstr>
      <vt:lpstr>Wingdings</vt:lpstr>
      <vt:lpstr>Wood Type</vt:lpstr>
      <vt:lpstr>Federal Education Programs:   Private School Officials  Fall 2022</vt:lpstr>
      <vt:lpstr>PowerPoint Presentation</vt:lpstr>
      <vt:lpstr>Thoughts on Hurricane Ian</vt:lpstr>
      <vt:lpstr>Anticipated Outcomes</vt:lpstr>
      <vt:lpstr>Title I, Part A: Academic Achievement of Disadvantaged Youth </vt:lpstr>
      <vt:lpstr>Student Eligibility</vt:lpstr>
      <vt:lpstr>PowerPoint Presentation</vt:lpstr>
      <vt:lpstr> </vt:lpstr>
      <vt:lpstr>Types of Services </vt:lpstr>
      <vt:lpstr>Ongoing Consultation</vt:lpstr>
      <vt:lpstr>Title I Private School Coordinators   Liz Pribble pribblee@pcsb.org  588-6511  Crystal Boyd boydmosesc@pcsb.org 588-5121</vt:lpstr>
      <vt:lpstr>Annual Consultation Meeting         Private School Representatives</vt:lpstr>
      <vt:lpstr>Consultation Process</vt:lpstr>
      <vt:lpstr>Individuals with Disabilities Education Act  -  IDEA</vt:lpstr>
      <vt:lpstr>Child Find Private School Students</vt:lpstr>
      <vt:lpstr>Parentally-Placed Private School Students  with Disabilities (PPPSSD)</vt:lpstr>
      <vt:lpstr>Consideration of Services PPPSSD</vt:lpstr>
      <vt:lpstr>Consideration of Services</vt:lpstr>
      <vt:lpstr>What is Included on a Service Plan? </vt:lpstr>
      <vt:lpstr>Services Requested by Parents</vt:lpstr>
      <vt:lpstr>PCS ESE Family Services</vt:lpstr>
      <vt:lpstr>ARP Funds</vt:lpstr>
      <vt:lpstr>FDLRS Gulfcoast (727) 793-2723 gulfcoast.fdlrs.org</vt:lpstr>
      <vt:lpstr>Applying for 2022-2023 Services </vt:lpstr>
      <vt:lpstr>PowerPoint Presentation</vt:lpstr>
      <vt:lpstr>Title III:   Services to Private Schools</vt:lpstr>
      <vt:lpstr>Identification of Private School ELs</vt:lpstr>
      <vt:lpstr>Determining What  Title III Services to Provide</vt:lpstr>
      <vt:lpstr>Examples of Services</vt:lpstr>
      <vt:lpstr>Beneficiaries of Title III Services</vt:lpstr>
      <vt:lpstr>Title IV, Part B:  Extended Learning Program</vt:lpstr>
      <vt:lpstr>WELCOME</vt:lpstr>
      <vt:lpstr>Academic Topics   ELA  Math Science Enrichment Social &amp; Emotional Skills Nutrition Music Visual Arts Physical Fitness &amp;  Wellness Technology   </vt:lpstr>
      <vt:lpstr>PowerPoint Presentation</vt:lpstr>
      <vt:lpstr>PowerPoint Presentation</vt:lpstr>
      <vt:lpstr>PowerPoint Presentation</vt:lpstr>
      <vt:lpstr>PowerPoint Presentation</vt:lpstr>
      <vt:lpstr>Title II, Part A: Supporting Effective Instruction</vt:lpstr>
      <vt:lpstr>Title IV, Part A: Student Support and Academic Enrichment</vt:lpstr>
      <vt:lpstr>Financial Procedures for Private Schools</vt:lpstr>
      <vt:lpstr>2022-23 Important Dates</vt:lpstr>
      <vt:lpstr>2022-2023 END OF YEAR  TITLE II</vt:lpstr>
      <vt:lpstr>2021-2022 END OF YEAR REMINDERS TITLE IV</vt:lpstr>
      <vt:lpstr>The Needs Assessment</vt:lpstr>
      <vt:lpstr> Budget Narrative: List all anticipated expenses in detail to be reimbursed through Title II, Part A and Title IV, Part A.  (Add lines as needed. Submission of an Excel spreadsheet in the same format is acceptable.) 2022-2023 Title II Allocations:  Title II $      Title IV $      </vt:lpstr>
      <vt:lpstr>The Participation Plan</vt:lpstr>
      <vt:lpstr>Title II &amp; Title IV  Travel Guidelines</vt:lpstr>
      <vt:lpstr>Title II and Title IV Travel Guidelines</vt:lpstr>
      <vt:lpstr>Purchase Orders</vt:lpstr>
      <vt:lpstr>Conferences and training</vt:lpstr>
      <vt:lpstr>Title II &amp; IV Guidelines: Contracted Services</vt:lpstr>
      <vt:lpstr>Title IV Guidelines: Technology Cap</vt:lpstr>
      <vt:lpstr>TECHNOLOGY CAP EXAMPLE</vt:lpstr>
      <vt:lpstr>Submitting for Reimbursement</vt:lpstr>
      <vt:lpstr>Private School Contacts</vt:lpstr>
      <vt:lpstr>2022-2023 PCS Federal Projects Dates</vt:lpstr>
      <vt:lpstr>District 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Education Programs:   Private School Officials  Fall 2022</dc:title>
  <dc:creator>Torbert Isabella</dc:creator>
  <cp:lastModifiedBy>Torbert Isabella</cp:lastModifiedBy>
  <cp:revision>1</cp:revision>
  <dcterms:created xsi:type="dcterms:W3CDTF">2022-09-28T12:14:50Z</dcterms:created>
  <dcterms:modified xsi:type="dcterms:W3CDTF">2022-10-05T12:28:43Z</dcterms:modified>
</cp:coreProperties>
</file>